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6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5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77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94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05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4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207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5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450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69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4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5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4162147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</a:t>
            </a:r>
            <a:r>
              <a:rPr lang="ru-RU" sz="3200" b="1" i="1" dirty="0" smtClean="0">
                <a:solidFill>
                  <a:schemeClr val="bg1"/>
                </a:solidFill>
              </a:rPr>
              <a:t>Волшебная радуга</a:t>
            </a:r>
          </a:p>
          <a:p>
            <a:endParaRPr lang="ru-RU" sz="3200" dirty="0" smtClean="0"/>
          </a:p>
          <a:p>
            <a:r>
              <a:rPr lang="ru-RU" dirty="0" smtClean="0"/>
              <a:t> ГБДОУ детский сад № 93                                                                                                       Михайленко Т.В.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83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0000"/>
                </a:solidFill>
              </a:rPr>
              <a:t>Я у бабушки в саду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i="1" dirty="0">
                <a:solidFill>
                  <a:srgbClr val="FF0000"/>
                </a:solidFill>
              </a:rPr>
              <a:t>Много красного найду: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i="1" dirty="0">
                <a:solidFill>
                  <a:srgbClr val="FF0000"/>
                </a:solidFill>
              </a:rPr>
              <a:t>Это красная малина,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i="1" dirty="0">
                <a:solidFill>
                  <a:srgbClr val="FF0000"/>
                </a:solidFill>
              </a:rPr>
              <a:t>Рядом — красная калина,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i="1" dirty="0">
                <a:solidFill>
                  <a:srgbClr val="FF0000"/>
                </a:solidFill>
              </a:rPr>
              <a:t>И созрели у забора</a:t>
            </a:r>
            <a:r>
              <a:rPr lang="ru-RU" sz="1800" b="1" i="1" dirty="0" smtClean="0">
                <a:solidFill>
                  <a:srgbClr val="FF0000"/>
                </a:solidFill>
              </a:rPr>
              <a:t/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i="1" dirty="0">
                <a:solidFill>
                  <a:srgbClr val="FF0000"/>
                </a:solidFill>
              </a:rPr>
              <a:t>Два красавца помидора</a:t>
            </a:r>
            <a:r>
              <a:rPr lang="ru-RU" sz="1800" b="1" i="1" dirty="0"/>
              <a:t>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876256" y="4653136"/>
            <a:ext cx="1943770" cy="1944959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FF0000"/>
              </a:solidFill>
            </a:endParaRPr>
          </a:p>
        </p:txBody>
      </p:sp>
      <p:pic>
        <p:nvPicPr>
          <p:cNvPr id="4" name="Picture 1" descr="помид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1951038" cy="165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ользователь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20574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138" y="250825"/>
            <a:ext cx="20478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5027930_Mini-mashinka_krasnay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50" y="2058689"/>
            <a:ext cx="2592288" cy="204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Пользователь\Desktop\i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75" y="4102100"/>
            <a:ext cx="27336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96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C000"/>
                </a:solidFill>
              </a:rPr>
              <a:t>Оранжевый абрикос</a:t>
            </a:r>
            <a:r>
              <a:rPr lang="ru-RU" sz="1800" b="1" i="1" dirty="0" smtClean="0">
                <a:solidFill>
                  <a:srgbClr val="FFC000"/>
                </a:solidFill>
              </a:rPr>
              <a:t/>
            </a:r>
            <a:br>
              <a:rPr lang="ru-RU" sz="1800" b="1" i="1" dirty="0" smtClean="0">
                <a:solidFill>
                  <a:srgbClr val="FFC000"/>
                </a:solidFill>
              </a:rPr>
            </a:br>
            <a:r>
              <a:rPr lang="ru-RU" sz="1800" b="1" i="1" dirty="0">
                <a:solidFill>
                  <a:srgbClr val="FFC000"/>
                </a:solidFill>
              </a:rPr>
              <a:t>На дереве рос.</a:t>
            </a:r>
            <a:r>
              <a:rPr lang="ru-RU" sz="1800" b="1" i="1" dirty="0" smtClean="0">
                <a:solidFill>
                  <a:srgbClr val="FFC000"/>
                </a:solidFill>
              </a:rPr>
              <a:t/>
            </a:r>
            <a:br>
              <a:rPr lang="ru-RU" sz="1800" b="1" i="1" dirty="0" smtClean="0">
                <a:solidFill>
                  <a:srgbClr val="FFC000"/>
                </a:solidFill>
              </a:rPr>
            </a:br>
            <a:r>
              <a:rPr lang="ru-RU" sz="1800" b="1" i="1" dirty="0">
                <a:solidFill>
                  <a:srgbClr val="FFC000"/>
                </a:solidFill>
              </a:rPr>
              <a:t>Вырос, созрел,</a:t>
            </a:r>
            <a:r>
              <a:rPr lang="ru-RU" sz="1800" b="1" i="1" dirty="0" smtClean="0">
                <a:solidFill>
                  <a:srgbClr val="FFC000"/>
                </a:solidFill>
              </a:rPr>
              <a:t/>
            </a:r>
            <a:br>
              <a:rPr lang="ru-RU" sz="1800" b="1" i="1" dirty="0" smtClean="0">
                <a:solidFill>
                  <a:srgbClr val="FFC000"/>
                </a:solidFill>
              </a:rPr>
            </a:br>
            <a:r>
              <a:rPr lang="ru-RU" sz="1800" b="1" i="1" dirty="0">
                <a:solidFill>
                  <a:srgbClr val="FFC000"/>
                </a:solidFill>
              </a:rPr>
              <a:t>И я его съел.</a:t>
            </a: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6588224" y="4221088"/>
            <a:ext cx="2232248" cy="2123641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solidFill>
                <a:srgbClr val="FF9900"/>
              </a:solidFill>
            </a:endParaRPr>
          </a:p>
        </p:txBody>
      </p:sp>
      <p:pic>
        <p:nvPicPr>
          <p:cNvPr id="3074" name="Picture 2" descr="C:\Users\Пользователь\Desktop\1241741_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872208" cy="196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1ef33dab-0b8d-4843-be78-9ced7299a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98435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71665"/>
            <a:ext cx="27336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31000332xl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16631"/>
            <a:ext cx="3211884" cy="240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78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FF00"/>
                </a:solidFill>
              </a:rPr>
              <a:t>Это жёлтые цыплята.</a:t>
            </a:r>
            <a:r>
              <a:rPr lang="ru-RU" sz="1800" b="1" i="1" dirty="0" smtClean="0">
                <a:solidFill>
                  <a:srgbClr val="FFFF00"/>
                </a:solidFill>
              </a:rPr>
              <a:t/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>
                <a:solidFill>
                  <a:srgbClr val="FFFF00"/>
                </a:solidFill>
              </a:rPr>
              <a:t>Посмотри, бегут куда-то.</a:t>
            </a:r>
            <a:r>
              <a:rPr lang="ru-RU" sz="1800" b="1" i="1" dirty="0" smtClean="0">
                <a:solidFill>
                  <a:srgbClr val="FFFF00"/>
                </a:solidFill>
              </a:rPr>
              <a:t/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>
                <a:solidFill>
                  <a:srgbClr val="FFFF00"/>
                </a:solidFill>
              </a:rPr>
              <a:t>Видно, мама во дворе</a:t>
            </a:r>
            <a:r>
              <a:rPr lang="ru-RU" sz="1800" b="1" i="1" dirty="0" smtClean="0">
                <a:solidFill>
                  <a:srgbClr val="FFFF00"/>
                </a:solidFill>
              </a:rPr>
              <a:t/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>
                <a:solidFill>
                  <a:srgbClr val="FFFF00"/>
                </a:solidFill>
              </a:rPr>
              <a:t>Червячка нашла в траве.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444208" y="4149080"/>
            <a:ext cx="2375818" cy="230425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099" name="Picture 3" descr="C:\Users\Пользователь\Desktop\892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131840" cy="231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Пользователь\Desktop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40" y="4179360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Пользователь\Desktop\картинки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3434"/>
            <a:ext cx="20478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Пользователь\Desktop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60" y="2996952"/>
            <a:ext cx="23241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95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92D050"/>
                </a:solidFill>
              </a:rPr>
              <a:t>Вот зелёные лягушки</a:t>
            </a:r>
            <a:r>
              <a:rPr lang="ru-RU" sz="1800" b="1" i="1" dirty="0" smtClean="0">
                <a:solidFill>
                  <a:srgbClr val="92D050"/>
                </a:solidFill>
              </a:rPr>
              <a:t/>
            </a:r>
            <a:br>
              <a:rPr lang="ru-RU" sz="1800" b="1" i="1" dirty="0" smtClean="0">
                <a:solidFill>
                  <a:srgbClr val="92D050"/>
                </a:solidFill>
              </a:rPr>
            </a:br>
            <a:r>
              <a:rPr lang="ru-RU" sz="1800" b="1" i="1" dirty="0">
                <a:solidFill>
                  <a:srgbClr val="92D050"/>
                </a:solidFill>
              </a:rPr>
              <a:t>И зелёная трава.</a:t>
            </a:r>
            <a:r>
              <a:rPr lang="ru-RU" sz="1800" b="1" i="1" dirty="0" smtClean="0">
                <a:solidFill>
                  <a:srgbClr val="92D050"/>
                </a:solidFill>
              </a:rPr>
              <a:t/>
            </a:r>
            <a:br>
              <a:rPr lang="ru-RU" sz="1800" b="1" i="1" dirty="0" smtClean="0">
                <a:solidFill>
                  <a:srgbClr val="92D050"/>
                </a:solidFill>
              </a:rPr>
            </a:br>
            <a:r>
              <a:rPr lang="ru-RU" sz="1800" b="1" i="1" dirty="0">
                <a:solidFill>
                  <a:srgbClr val="92D050"/>
                </a:solidFill>
              </a:rPr>
              <a:t>На болотце у опушки</a:t>
            </a:r>
            <a:r>
              <a:rPr lang="ru-RU" sz="1800" b="1" i="1" dirty="0" smtClean="0">
                <a:solidFill>
                  <a:srgbClr val="92D050"/>
                </a:solidFill>
              </a:rPr>
              <a:t/>
            </a:r>
            <a:br>
              <a:rPr lang="ru-RU" sz="1800" b="1" i="1" dirty="0" smtClean="0">
                <a:solidFill>
                  <a:srgbClr val="92D050"/>
                </a:solidFill>
              </a:rPr>
            </a:br>
            <a:r>
              <a:rPr lang="ru-RU" sz="1800" b="1" i="1" dirty="0">
                <a:solidFill>
                  <a:srgbClr val="92D050"/>
                </a:solidFill>
              </a:rPr>
              <a:t>Слышно дружное «ква-ква!».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328670" y="4293096"/>
            <a:ext cx="2447826" cy="2232992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C:\Users\Пользователь\Desktop\зеленые-кленовые-листья-картинки-нарисовать-скачать-распечатать-шаблон-трафаре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9493"/>
            <a:ext cx="2671868" cy="200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40.ZV.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2085914" cy="208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ользователь\Desktop\green-apple-fruit-images-downlo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469" y="124231"/>
            <a:ext cx="1540423" cy="225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Пользователь\Desktop\piqmmbri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299" y="2060848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Пользователь\Desktop\inchworm-clipart-viewing-gallery-bgRoFN-clipar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172" y="4293096"/>
            <a:ext cx="2922255" cy="194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67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00B0F0"/>
                </a:solidFill>
              </a:rPr>
              <a:t>Летом небо над тобою</a:t>
            </a:r>
            <a:r>
              <a:rPr lang="ru-RU" sz="1800" b="1" i="1" dirty="0" smtClean="0">
                <a:solidFill>
                  <a:srgbClr val="00B0F0"/>
                </a:solidFill>
              </a:rPr>
              <a:t/>
            </a:r>
            <a:br>
              <a:rPr lang="ru-RU" sz="1800" b="1" i="1" dirty="0" smtClean="0">
                <a:solidFill>
                  <a:srgbClr val="00B0F0"/>
                </a:solidFill>
              </a:rPr>
            </a:br>
            <a:r>
              <a:rPr lang="ru-RU" sz="1800" b="1" i="1" dirty="0">
                <a:solidFill>
                  <a:srgbClr val="00B0F0"/>
                </a:solidFill>
              </a:rPr>
              <a:t>Голубое-голубое!</a:t>
            </a:r>
            <a:r>
              <a:rPr lang="ru-RU" sz="1800" b="1" i="1" dirty="0" smtClean="0">
                <a:solidFill>
                  <a:srgbClr val="00B0F0"/>
                </a:solidFill>
              </a:rPr>
              <a:t/>
            </a:r>
            <a:br>
              <a:rPr lang="ru-RU" sz="1800" b="1" i="1" dirty="0" smtClean="0">
                <a:solidFill>
                  <a:srgbClr val="00B0F0"/>
                </a:solidFill>
              </a:rPr>
            </a:br>
            <a:r>
              <a:rPr lang="ru-RU" sz="1800" b="1" i="1" dirty="0">
                <a:solidFill>
                  <a:srgbClr val="00B0F0"/>
                </a:solidFill>
              </a:rPr>
              <a:t>Колокольчики под ним</a:t>
            </a:r>
            <a:r>
              <a:rPr lang="ru-RU" sz="1800" b="1" i="1" dirty="0" smtClean="0">
                <a:solidFill>
                  <a:srgbClr val="00B0F0"/>
                </a:solidFill>
              </a:rPr>
              <a:t/>
            </a:r>
            <a:br>
              <a:rPr lang="ru-RU" sz="1800" b="1" i="1" dirty="0" smtClean="0">
                <a:solidFill>
                  <a:srgbClr val="00B0F0"/>
                </a:solidFill>
              </a:rPr>
            </a:br>
            <a:r>
              <a:rPr lang="ru-RU" sz="1800" b="1" i="1" dirty="0">
                <a:solidFill>
                  <a:srgbClr val="00B0F0"/>
                </a:solidFill>
              </a:rPr>
              <a:t>Нарисуем голубым.</a:t>
            </a: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6444208" y="4437112"/>
            <a:ext cx="2087786" cy="2016968"/>
          </a:xfrm>
          <a:prstGeom prst="rect">
            <a:avLst/>
          </a:prstGeom>
          <a:solidFill>
            <a:srgbClr val="66CCFF">
              <a:alpha val="6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46" name="Picture 2" descr="C:\Users\Пользователь\Desktop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70" y="620688"/>
            <a:ext cx="3124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2467432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713" y="2349202"/>
            <a:ext cx="3381598" cy="450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Пользователь\Desktop\i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894" y="356995"/>
            <a:ext cx="23241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0070C0"/>
                </a:solidFill>
              </a:rPr>
              <a:t>Синий шарик над дорожкой</a:t>
            </a: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>
                <a:solidFill>
                  <a:srgbClr val="0070C0"/>
                </a:solidFill>
              </a:rPr>
              <a:t>Улетает в облака.</a:t>
            </a: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>
                <a:solidFill>
                  <a:srgbClr val="0070C0"/>
                </a:solidFill>
              </a:rPr>
              <a:t>Помаши ему ладошкой:</a:t>
            </a: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>
                <a:solidFill>
                  <a:srgbClr val="0070C0"/>
                </a:solidFill>
              </a:rPr>
              <a:t>— До свидания! Пока!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732240" y="4293096"/>
            <a:ext cx="2232248" cy="2232248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170" name="Picture 2" descr="C:\Users\Пользователь\Desktop\i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5" y="214042"/>
            <a:ext cx="21145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vedro_sin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2" y="4293096"/>
            <a:ext cx="1829793" cy="182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ользователь\Desktop\12689018_1160318c0185aa861266fd0162d8128d_8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682" y="188640"/>
            <a:ext cx="2287364" cy="228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Пользователь\Desktop\61c6f6de9f43d3bf1c6ff27ea0cd4a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2078881" cy="181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Пользователь\Desktop\img_56d58316e0dd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781" y="3861048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94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7030A0"/>
                </a:solidFill>
              </a:rPr>
              <a:t>Баклажан лежит на грядке —</a:t>
            </a: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Фиолетовый бочок.</a:t>
            </a: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А внутри у сливы сладкой</a:t>
            </a: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Поселился червячок.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444208" y="4221088"/>
            <a:ext cx="2375818" cy="2210343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 descr="C:\Users\Пользователь\Desktop\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2376264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heliumb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714" y="764704"/>
            <a:ext cx="2371236" cy="237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Пользователь\Desktop\0_11fb56_d485c2c3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122" y="2635251"/>
            <a:ext cx="2397918" cy="257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Пользователь\Desktop\36171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4195763"/>
            <a:ext cx="20764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02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67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28092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458112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</a:t>
            </a:r>
            <a:r>
              <a:rPr lang="ru-RU" sz="3600" dirty="0" smtClean="0"/>
              <a:t>Спасибо за внимание!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8746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44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Я у бабушки в саду Много красного найду: Это красная малина, Рядом — красная калина, И созрели у забора Два красавца помидора.</vt:lpstr>
      <vt:lpstr>Оранжевый абрикос На дереве рос. Вырос, созрел, И я его съел.</vt:lpstr>
      <vt:lpstr>Это жёлтые цыплята. Посмотри, бегут куда-то. Видно, мама во дворе Червячка нашла в траве.</vt:lpstr>
      <vt:lpstr>Вот зелёные лягушки И зелёная трава. На болотце у опушки Слышно дружное «ква-ква!».</vt:lpstr>
      <vt:lpstr>Летом небо над тобою Голубое-голубое! Колокольчики под ним Нарисуем голубым.</vt:lpstr>
      <vt:lpstr>Синий шарик над дорожкой Улетает в облака. Помаши ему ладошкой: — До свидания! Пока!</vt:lpstr>
      <vt:lpstr>Баклажан лежит на грядке — Фиолетовый бочок. А внутри у сливы сладкой Поселился червячок.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у бабушки в саду Много красного найду: Это красная малина, Рядом — красная калина, И созрели у забора Два красавца помидора.</dc:title>
  <dc:creator>Пользователь</dc:creator>
  <cp:lastModifiedBy>Пользователь</cp:lastModifiedBy>
  <cp:revision>6</cp:revision>
  <dcterms:created xsi:type="dcterms:W3CDTF">2016-12-06T06:16:21Z</dcterms:created>
  <dcterms:modified xsi:type="dcterms:W3CDTF">2016-12-06T16:51:55Z</dcterms:modified>
</cp:coreProperties>
</file>