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2" r:id="rId8"/>
    <p:sldId id="264" r:id="rId9"/>
    <p:sldId id="265" r:id="rId10"/>
    <p:sldId id="266" r:id="rId11"/>
    <p:sldId id="273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DF86075-3AF0-4288-BCE9-89134B2493EF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F8B7F5F-B381-48A4-9701-411895EC0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071546"/>
            <a:ext cx="4214842" cy="23059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rgbClr val="FF6600"/>
                </a:solidFill>
              </a:rPr>
              <a:t/>
            </a:r>
            <a:br>
              <a:rPr lang="ru-RU" dirty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rgbClr val="FF6600"/>
                </a:solidFill>
              </a:rPr>
              <a:t>Занятие творческого часа </a:t>
            </a:r>
            <a:br>
              <a:rPr lang="ru-RU" sz="2700" dirty="0" smtClean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rgbClr val="FF6600"/>
                </a:solidFill>
              </a:rPr>
              <a:t>«Умелые Ручки»</a:t>
            </a:r>
            <a:br>
              <a:rPr lang="ru-RU" sz="2700" dirty="0" smtClean="0">
                <a:solidFill>
                  <a:srgbClr val="FF6600"/>
                </a:solidFill>
              </a:rPr>
            </a:br>
            <a:r>
              <a:rPr lang="ru-RU" sz="2700" dirty="0" smtClean="0">
                <a:solidFill>
                  <a:srgbClr val="FF6600"/>
                </a:solidFill>
              </a:rPr>
              <a:t>Поделка из природного материала «Петух»                   </a:t>
            </a:r>
            <a:endParaRPr lang="ru-RU" sz="2700" dirty="0">
              <a:solidFill>
                <a:srgbClr val="FF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5572140"/>
            <a:ext cx="5114778" cy="110124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6600"/>
                </a:solidFill>
              </a:rPr>
              <a:t>Выполнила воспитатель: </a:t>
            </a:r>
          </a:p>
          <a:p>
            <a:pPr algn="r"/>
            <a:r>
              <a:rPr lang="ru-RU" dirty="0" smtClean="0">
                <a:solidFill>
                  <a:srgbClr val="FF6600"/>
                </a:solidFill>
              </a:rPr>
              <a:t>Аникина Татьяна Сергеевна</a:t>
            </a:r>
            <a:endParaRPr lang="ru-RU" dirty="0">
              <a:solidFill>
                <a:srgbClr val="FF6600"/>
              </a:solidFill>
            </a:endParaRPr>
          </a:p>
        </p:txBody>
      </p:sp>
      <p:pic>
        <p:nvPicPr>
          <p:cNvPr id="1027" name="Picture 3" descr="C:\Users\Lenovo\Desktop\петушки\petuh-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3786214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08558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7158" y="357166"/>
            <a:ext cx="4929222" cy="47149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 ко мне в гости тоже пришел петух. Он меня теперь будет по утрам будить. </a:t>
            </a:r>
          </a:p>
          <a:p>
            <a:r>
              <a:rPr lang="ru-RU" dirty="0" smtClean="0"/>
              <a:t>Спозаранку Петушок</a:t>
            </a:r>
          </a:p>
          <a:p>
            <a:r>
              <a:rPr lang="ru-RU" dirty="0" smtClean="0"/>
              <a:t> Чистит хвост и гребешок,</a:t>
            </a:r>
          </a:p>
          <a:p>
            <a:r>
              <a:rPr lang="ru-RU" dirty="0" smtClean="0"/>
              <a:t> Прочищает горлышко,</a:t>
            </a:r>
          </a:p>
          <a:p>
            <a:r>
              <a:rPr lang="ru-RU" dirty="0" smtClean="0"/>
              <a:t> Ищет лапкой зёрнышко.</a:t>
            </a:r>
          </a:p>
          <a:p>
            <a:r>
              <a:rPr lang="ru-RU" dirty="0" smtClean="0"/>
              <a:t> Любит Петя всех будить,</a:t>
            </a:r>
          </a:p>
          <a:p>
            <a:r>
              <a:rPr lang="ru-RU" dirty="0" smtClean="0"/>
              <a:t> «Кукареку» выводить:</a:t>
            </a:r>
          </a:p>
          <a:p>
            <a:r>
              <a:rPr lang="ru-RU" dirty="0" smtClean="0"/>
              <a:t> - Ку-ка-ре-ку! Ку-ка-ре-ку!</a:t>
            </a:r>
          </a:p>
          <a:p>
            <a:r>
              <a:rPr lang="ru-RU" dirty="0" smtClean="0"/>
              <a:t> Просыпайтесь поскорей!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Пальчиковая гимнастика «Петушок»</a:t>
            </a:r>
            <a:endParaRPr lang="ru-RU" dirty="0" smtClean="0"/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6146" name="Picture 2" descr="C:\Users\Lenovo\Desktop\петушки\1728175_html_39fb9df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571876"/>
            <a:ext cx="2685693" cy="1500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682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7286676" cy="364333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А давайте и вам сделаем по петуху.</a:t>
            </a:r>
          </a:p>
          <a:p>
            <a:r>
              <a:rPr lang="ru-RU" sz="1800" dirty="0" smtClean="0"/>
              <a:t>Сначала сделаем голову, для этого скатаем желтый шар. К нему приделываем глазки, гребешок, бородку. Гребешок делаем из прямоугольного тоненького куска пластилина и с помощью стека делаем волнообразный узор.</a:t>
            </a:r>
          </a:p>
          <a:p>
            <a:r>
              <a:rPr lang="ru-RU" sz="1800" dirty="0" smtClean="0"/>
              <a:t>Вместо тела у нас будет шишка. Для того, чтобы она держалась, втыкаем ее в кусочек пластилина. И крепим к ней голову, дальше делаем крылья и разноцветный хвост. </a:t>
            </a:r>
          </a:p>
          <a:p>
            <a:r>
              <a:rPr lang="ru-RU" sz="1800" dirty="0" smtClean="0"/>
              <a:t>Ребята, что бы у нас получились крылья, надо слепить овал и один его конец вытянуть, чтобы он был острым.</a:t>
            </a:r>
          </a:p>
          <a:p>
            <a:pPr marL="68580" indent="0">
              <a:buNone/>
            </a:pPr>
            <a:endParaRPr lang="ru-RU" sz="1800" dirty="0"/>
          </a:p>
        </p:txBody>
      </p:sp>
      <p:pic>
        <p:nvPicPr>
          <p:cNvPr id="7170" name="Picture 2" descr="IMG_20151119_182819"/>
          <p:cNvPicPr>
            <a:picLocks noChangeAspect="1" noChangeArrowheads="1"/>
          </p:cNvPicPr>
          <p:nvPr/>
        </p:nvPicPr>
        <p:blipFill>
          <a:blip r:embed="rId2" cstate="print"/>
          <a:srcRect t="44917" r="22505"/>
          <a:stretch>
            <a:fillRect/>
          </a:stretch>
        </p:blipFill>
        <p:spPr bwMode="auto">
          <a:xfrm>
            <a:off x="2357422" y="3886745"/>
            <a:ext cx="4071966" cy="2628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6381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268760"/>
            <a:ext cx="74888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i="1" cap="all" spc="0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i="1" cap="all" spc="0" dirty="0">
              <a:ln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1490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357166"/>
            <a:ext cx="7286676" cy="585791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Задачи: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</a:t>
            </a:r>
            <a:r>
              <a:rPr lang="ru-RU" sz="1800" b="1" dirty="0" smtClean="0">
                <a:solidFill>
                  <a:schemeClr val="tx1"/>
                </a:solidFill>
              </a:rPr>
              <a:t>Развивать умение составлять несложные композиции из сделанного материала;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развивать творческое воображение, фантазию, соединять свои работы в композиции;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Развивать у детей сообразительность, творчество, исполнять разные средства выразительности при создании образа;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обогащать игровой опыт и создавать условия для самовыражения;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Вовлечь детей в увлекательную игру и творческую деятельность, развивать интерес к окружающему миру;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создавать условия для положительных эмоций, снимать напряжение, совершенствовать конструктивные умения, развивать воображение и творческие способности, расширять знания об окружающем мире;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замечать и устанавливать причинно-следственные связи;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развивать воображение, познавательные интересы и творчество;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воспитывать желание работать аккуратно, помогая друг другу.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968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024744" cy="74743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Структура занятия: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7158" y="1357298"/>
            <a:ext cx="4171449" cy="4248619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800" b="1" dirty="0" smtClean="0"/>
              <a:t>1. Сформировать положительную мотивацию трудовой деятельности;</a:t>
            </a:r>
          </a:p>
          <a:p>
            <a:pPr marL="68580" indent="0">
              <a:buNone/>
            </a:pPr>
            <a:r>
              <a:rPr lang="ru-RU" sz="1800" b="1" dirty="0" smtClean="0"/>
              <a:t>2. Рассматривание образцов; обсуждение;</a:t>
            </a:r>
          </a:p>
          <a:p>
            <a:pPr marL="68580" indent="0">
              <a:buNone/>
            </a:pPr>
            <a:r>
              <a:rPr lang="ru-RU" sz="1800" b="1" dirty="0" smtClean="0"/>
              <a:t>3. Выстраивание плана действий («что сначала, что потом»);</a:t>
            </a:r>
          </a:p>
          <a:p>
            <a:pPr marL="68580" indent="0">
              <a:buNone/>
            </a:pPr>
            <a:r>
              <a:rPr lang="ru-RU" sz="1800" b="1" dirty="0" smtClean="0"/>
              <a:t>4. Выбор материала;</a:t>
            </a:r>
          </a:p>
          <a:p>
            <a:pPr marL="68580" indent="0">
              <a:buNone/>
            </a:pPr>
            <a:r>
              <a:rPr lang="ru-RU" sz="1800" b="1" dirty="0" smtClean="0"/>
              <a:t>5. Самостоятельная работа детей;</a:t>
            </a:r>
          </a:p>
          <a:p>
            <a:pPr marL="68580" indent="0">
              <a:buNone/>
            </a:pPr>
            <a:r>
              <a:rPr lang="ru-RU" sz="1800" b="1" dirty="0" smtClean="0"/>
              <a:t>6. Анализ готовой работы.</a:t>
            </a:r>
            <a:endParaRPr lang="ru-RU" sz="1800" b="1" dirty="0"/>
          </a:p>
        </p:txBody>
      </p:sp>
      <p:pic>
        <p:nvPicPr>
          <p:cNvPr id="2050" name="Picture 2" descr="C:\Users\Lenovo\Desktop\петушки\image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571612"/>
            <a:ext cx="4296987" cy="31384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78966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024744" cy="60113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Работа с родителями: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643438" y="1500174"/>
            <a:ext cx="4000528" cy="4357718"/>
          </a:xfrm>
        </p:spPr>
        <p:txBody>
          <a:bodyPr>
            <a:noAutofit/>
          </a:bodyPr>
          <a:lstStyle/>
          <a:p>
            <a:pPr marL="411480">
              <a:buNone/>
            </a:pPr>
            <a:r>
              <a:rPr lang="ru-RU" sz="2000" b="1" dirty="0" smtClean="0"/>
              <a:t>1. Ознакомить родителей с задачами кружка, с планом работы;</a:t>
            </a:r>
            <a:endParaRPr lang="ru-RU" sz="2000" b="1" dirty="0"/>
          </a:p>
          <a:p>
            <a:pPr marL="411480">
              <a:buNone/>
            </a:pPr>
            <a:r>
              <a:rPr lang="ru-RU" sz="2000" b="1" dirty="0" smtClean="0"/>
              <a:t>2. Приглашение родителей на открытое занятие, на выставки детских работ;</a:t>
            </a:r>
          </a:p>
          <a:p>
            <a:pPr marL="411480">
              <a:buNone/>
            </a:pPr>
            <a:r>
              <a:rPr lang="ru-RU" sz="2000" b="1" dirty="0" smtClean="0"/>
              <a:t>3. Заявление от родителей на согласие  посещения кружка детьми</a:t>
            </a:r>
            <a:r>
              <a:rPr lang="ru-RU" sz="2000" dirty="0" smtClean="0"/>
              <a:t>.</a:t>
            </a:r>
          </a:p>
        </p:txBody>
      </p:sp>
      <p:pic>
        <p:nvPicPr>
          <p:cNvPr id="3074" name="Picture 2" descr="C:\Users\Lenovo\Desktop\петушки\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71612"/>
            <a:ext cx="3571900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65712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024744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Поделки из природного материала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85786" y="928670"/>
            <a:ext cx="7215238" cy="53949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Игры и занятия с природным материалом – не  просто забава и приятное развлечение на прогулке или в парке. Это настоящее мастерство сродни искусству. Как неповторима природа, так неповторимы ее дары. Каждое произведение уникально и совершенно в своем роде, даже если это самая простая птичка из обыкновенного желудя и перышка. </a:t>
            </a:r>
          </a:p>
          <a:p>
            <a:pPr algn="just"/>
            <a:r>
              <a:rPr lang="ru-RU" dirty="0" smtClean="0"/>
              <a:t>Поделки из природного материала – это не только осязаемый результат увлекательных занятий с красивым, благодатным, отзывчивым материалом, но и невидимое для глаз развитие нестандартного мышления и воображения. Творческое воображение – ценнейшее приобретение детства, остающееся с человеком навсегда.</a:t>
            </a:r>
          </a:p>
          <a:p>
            <a:pPr algn="just"/>
            <a:r>
              <a:rPr lang="ru-RU" dirty="0" smtClean="0"/>
              <a:t>Самое важное в </a:t>
            </a:r>
            <a:r>
              <a:rPr lang="ru-RU" dirty="0" err="1" smtClean="0"/>
              <a:t>мастерении</a:t>
            </a:r>
            <a:r>
              <a:rPr lang="ru-RU" dirty="0" smtClean="0"/>
              <a:t> из природного  материала – это умение увидеть в природной форме какой-то образ.</a:t>
            </a:r>
          </a:p>
          <a:p>
            <a:pPr algn="just"/>
            <a:r>
              <a:rPr lang="ru-RU" dirty="0" smtClean="0"/>
              <a:t>Эта шишка похожа на елку, а другая – на ежика. Берем в руки шишки, желуди, веточки и рассматриваем со всех сторон.</a:t>
            </a:r>
          </a:p>
          <a:p>
            <a:pPr algn="just"/>
            <a:r>
              <a:rPr lang="ru-RU" dirty="0" smtClean="0"/>
              <a:t>Смотрим, фантазируем и … мастерим!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0388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642918"/>
            <a:ext cx="7024744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9:05 – 9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Поделка из природного материала «Петух».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4028573" cy="4519973"/>
          </a:xfrm>
        </p:spPr>
        <p:txBody>
          <a:bodyPr>
            <a:normAutofit fontScale="85000" lnSpcReduction="10000"/>
          </a:bodyPr>
          <a:lstStyle/>
          <a:p>
            <a:r>
              <a:rPr lang="ru-RU" sz="2000" b="1" dirty="0" smtClean="0"/>
              <a:t>Цель:</a:t>
            </a:r>
            <a:r>
              <a:rPr lang="ru-RU" sz="2000" dirty="0" smtClean="0"/>
              <a:t> Закреплять знания по работе с природным материалом.</a:t>
            </a:r>
          </a:p>
          <a:p>
            <a:r>
              <a:rPr lang="ru-RU" sz="2000" b="1" dirty="0" smtClean="0"/>
              <a:t>Задачи: </a:t>
            </a:r>
            <a:endParaRPr lang="ru-RU" sz="2000" dirty="0" smtClean="0"/>
          </a:p>
          <a:p>
            <a:pPr lvl="0"/>
            <a:r>
              <a:rPr lang="ru-RU" sz="2000" dirty="0" smtClean="0"/>
              <a:t>Закреплять умение использовать природный материал для передачи образа.</a:t>
            </a:r>
          </a:p>
          <a:p>
            <a:pPr lvl="0"/>
            <a:r>
              <a:rPr lang="ru-RU" sz="2000" dirty="0" smtClean="0"/>
              <a:t>Закреплять знания строение петуха.</a:t>
            </a:r>
          </a:p>
          <a:p>
            <a:pPr lvl="0"/>
            <a:r>
              <a:rPr lang="ru-RU" sz="2000" dirty="0" smtClean="0"/>
              <a:t>Расширять знания о домашних животных.</a:t>
            </a:r>
          </a:p>
          <a:p>
            <a:pPr lvl="0"/>
            <a:r>
              <a:rPr lang="ru-RU" sz="2000" dirty="0" smtClean="0"/>
              <a:t>Расширять знания работы с пластилином.</a:t>
            </a:r>
          </a:p>
          <a:p>
            <a:pPr lvl="0"/>
            <a:r>
              <a:rPr lang="ru-RU" sz="2000" dirty="0" smtClean="0"/>
              <a:t>Развивать воображение</a:t>
            </a:r>
          </a:p>
          <a:p>
            <a:pPr lvl="0"/>
            <a:r>
              <a:rPr lang="ru-RU" sz="2000" dirty="0" smtClean="0"/>
              <a:t>Воспитывать любовь к животным.</a:t>
            </a:r>
          </a:p>
          <a:p>
            <a:pPr marL="68580" indent="0">
              <a:buNone/>
            </a:pPr>
            <a:endParaRPr lang="ru-RU" sz="2000" dirty="0"/>
          </a:p>
        </p:txBody>
      </p:sp>
      <p:pic>
        <p:nvPicPr>
          <p:cNvPr id="4098" name="Picture 2" descr="C:\Users\Lenovo\Desktop\петушки\DSC0129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14488"/>
            <a:ext cx="3809992" cy="2857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1754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86314" y="1285860"/>
            <a:ext cx="3673548" cy="3582161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Материал</a:t>
            </a:r>
            <a:r>
              <a:rPr lang="ru-RU" dirty="0" smtClean="0"/>
              <a:t>: Шишки, пластилин, доски, клеенки, стеки</a:t>
            </a:r>
          </a:p>
          <a:p>
            <a:r>
              <a:rPr lang="ru-RU" b="1" dirty="0" smtClean="0"/>
              <a:t>Предварительная работа</a:t>
            </a:r>
            <a:r>
              <a:rPr lang="ru-RU" dirty="0" smtClean="0"/>
              <a:t>: Рассматривание иллюстраций, беседы про домашних животных, чтение сказки «Бобовое зернышко».</a:t>
            </a:r>
          </a:p>
          <a:p>
            <a:pPr marL="68580" indent="0">
              <a:buNone/>
            </a:pPr>
            <a:endParaRPr lang="ru-RU" dirty="0" smtClean="0"/>
          </a:p>
        </p:txBody>
      </p:sp>
      <p:pic>
        <p:nvPicPr>
          <p:cNvPr id="5122" name="Picture 2" descr="C:\Users\Lenovo\Desktop\петушки\1d66d2a0c1b2cbd83d8ad745997e78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57430"/>
            <a:ext cx="4302755" cy="33797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07650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71472" y="285728"/>
            <a:ext cx="6572295" cy="600079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Ход занятия:</a:t>
            </a:r>
            <a:endParaRPr lang="ru-RU" dirty="0" smtClean="0"/>
          </a:p>
          <a:p>
            <a:r>
              <a:rPr lang="ru-RU" b="1" dirty="0" smtClean="0"/>
              <a:t>Воспитатель:</a:t>
            </a:r>
            <a:r>
              <a:rPr lang="ru-RU" dirty="0" smtClean="0"/>
              <a:t> Ребята отгадайте загадки:</a:t>
            </a:r>
          </a:p>
          <a:p>
            <a:r>
              <a:rPr lang="ru-RU" i="1" dirty="0" smtClean="0"/>
              <a:t>Цыплят по кругу я вожу,</a:t>
            </a:r>
            <a:endParaRPr lang="ru-RU" dirty="0" smtClean="0"/>
          </a:p>
          <a:p>
            <a:r>
              <a:rPr lang="ru-RU" i="1" dirty="0" smtClean="0"/>
              <a:t>И опыт свой передаю.</a:t>
            </a:r>
            <a:endParaRPr lang="ru-RU" dirty="0" smtClean="0"/>
          </a:p>
          <a:p>
            <a:r>
              <a:rPr lang="ru-RU" i="1" dirty="0" smtClean="0"/>
              <a:t>Коль опасно станет вдруг</a:t>
            </a:r>
            <a:endParaRPr lang="ru-RU" dirty="0" smtClean="0"/>
          </a:p>
          <a:p>
            <a:r>
              <a:rPr lang="ru-RU" i="1" dirty="0" smtClean="0"/>
              <a:t>Под крыло их загоню.</a:t>
            </a:r>
            <a:endParaRPr lang="ru-RU" dirty="0" smtClean="0"/>
          </a:p>
          <a:p>
            <a:r>
              <a:rPr lang="ru-RU" b="1" dirty="0" smtClean="0"/>
              <a:t>Ребята: </a:t>
            </a:r>
            <a:r>
              <a:rPr lang="ru-RU" dirty="0" smtClean="0"/>
              <a:t>Курица</a:t>
            </a:r>
          </a:p>
          <a:p>
            <a:r>
              <a:rPr lang="ru-RU" dirty="0" smtClean="0"/>
              <a:t> </a:t>
            </a:r>
          </a:p>
          <a:p>
            <a:r>
              <a:rPr lang="ru-RU" i="1" dirty="0" smtClean="0"/>
              <a:t>Гребешок аленький</a:t>
            </a:r>
            <a:endParaRPr lang="ru-RU" dirty="0" smtClean="0"/>
          </a:p>
          <a:p>
            <a:r>
              <a:rPr lang="ru-RU" i="1" dirty="0" smtClean="0"/>
              <a:t> Кафтанчик рябенький, </a:t>
            </a:r>
            <a:endParaRPr lang="ru-RU" dirty="0" smtClean="0"/>
          </a:p>
          <a:p>
            <a:r>
              <a:rPr lang="ru-RU" i="1" dirty="0" smtClean="0"/>
              <a:t> Двойная бородка, </a:t>
            </a:r>
            <a:endParaRPr lang="ru-RU" dirty="0" smtClean="0"/>
          </a:p>
          <a:p>
            <a:r>
              <a:rPr lang="ru-RU" i="1" dirty="0" smtClean="0"/>
              <a:t> Важная походка. </a:t>
            </a:r>
            <a:endParaRPr lang="ru-RU" dirty="0" smtClean="0"/>
          </a:p>
          <a:p>
            <a:r>
              <a:rPr lang="ru-RU" i="1" dirty="0" smtClean="0"/>
              <a:t> Раньше всех встает. </a:t>
            </a:r>
            <a:endParaRPr lang="ru-RU" dirty="0" smtClean="0"/>
          </a:p>
          <a:p>
            <a:r>
              <a:rPr lang="ru-RU" i="1" dirty="0" smtClean="0"/>
              <a:t> Голосисто поет.</a:t>
            </a:r>
            <a:endParaRPr lang="ru-RU" dirty="0" smtClean="0"/>
          </a:p>
          <a:p>
            <a:r>
              <a:rPr lang="ru-RU" dirty="0" smtClean="0"/>
              <a:t>Кто это?</a:t>
            </a:r>
          </a:p>
          <a:p>
            <a:r>
              <a:rPr lang="ru-RU" b="1" dirty="0" smtClean="0"/>
              <a:t>Ребята:</a:t>
            </a:r>
            <a:r>
              <a:rPr lang="ru-RU" dirty="0" smtClean="0"/>
              <a:t> Петух</a:t>
            </a:r>
            <a:endParaRPr lang="ru-RU" dirty="0"/>
          </a:p>
        </p:txBody>
      </p:sp>
      <p:sp>
        <p:nvSpPr>
          <p:cNvPr id="4098" name="AutoShape 2" descr="http://cdn01.ru/files/users/images/18/2d/182d7de7c67d682164216e306b2dfac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 descr="C:\Users\Lenovo\Desktop\петушки\182d7de7c67d682164216e306b2dfac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14686"/>
            <a:ext cx="4227669" cy="32146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5556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7158" y="500042"/>
            <a:ext cx="6777317" cy="514353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Воспитатель:</a:t>
            </a:r>
            <a:r>
              <a:rPr lang="ru-RU" dirty="0" smtClean="0"/>
              <a:t> А как петух выглядит?</a:t>
            </a:r>
          </a:p>
          <a:p>
            <a:r>
              <a:rPr lang="ru-RU" b="1" dirty="0" smtClean="0"/>
              <a:t>Ребята:</a:t>
            </a:r>
            <a:r>
              <a:rPr lang="ru-RU" dirty="0" smtClean="0"/>
              <a:t> У него есть яркий хвост, на голове гребень, клюв, крылья, красная бородка. </a:t>
            </a:r>
          </a:p>
          <a:p>
            <a:r>
              <a:rPr lang="ru-RU" b="1" dirty="0" smtClean="0"/>
              <a:t>Воспитатель:</a:t>
            </a:r>
            <a:r>
              <a:rPr lang="ru-RU" dirty="0" smtClean="0"/>
              <a:t> Правильно. Внешне от курицы он отличается крупным гребнем и серьгами, также пышным и часто разноцветным хвостом. Петух гораздо красивее своей подруги курицы. На голове и на щеках у него красные мясистые наросты - гребешок и борода, в хвосте и крыльях блестящие разноцветные перья, на ногах, повыше лап, острые отростки, шпоры, которыми петух наносит весьма чувствительные раны своему сопернику. Петух криклив и задорен. Два петуха редко разойдутся, не подравшись. В иных странах люди забавляются петушиными боями, которые часто заканчиваются гибелью птицы.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7673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473</TotalTime>
  <Words>637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      Занятие творческого часа  «Умелые Ручки» Поделка из природного материала «Петух»                   </vt:lpstr>
      <vt:lpstr>Задачи:  -Развивать умение составлять несложные композиции из сделанного материала; - развивать творческое воображение, фантазию, соединять свои работы в композиции; - Развивать у детей сообразительность, творчество, исполнять разные средства выразительности при создании образа; - обогащать игровой опыт и создавать условия для самовыражения; - Вовлечь детей в увлекательную игру и творческую деятельность, развивать интерес к окружающему миру; - создавать условия для положительных эмоций, снимать напряжение, совершенствовать конструктивные умения, развивать воображение и творческие способности, расширять знания об окружающем мире; - замечать и устанавливать причинно-следственные связи; - развивать воображение, познавательные интересы и творчество; - воспитывать желание работать аккуратно, помогая друг другу.</vt:lpstr>
      <vt:lpstr>Структура занятия:</vt:lpstr>
      <vt:lpstr>Работа с родителями: </vt:lpstr>
      <vt:lpstr>Поделки из природного материала </vt:lpstr>
      <vt:lpstr>9:05 – 9      Поделка из природного материала «Петух».  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Режим дня в первой младшей группе детского сада</dc:title>
  <dc:creator>Кей</dc:creator>
  <cp:lastModifiedBy>Дмитрий Каленюк</cp:lastModifiedBy>
  <cp:revision>65</cp:revision>
  <dcterms:created xsi:type="dcterms:W3CDTF">2014-03-27T20:39:13Z</dcterms:created>
  <dcterms:modified xsi:type="dcterms:W3CDTF">2016-12-06T07:58:49Z</dcterms:modified>
</cp:coreProperties>
</file>