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397" autoAdjust="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AE0D5-FCE5-4C44-AD60-5741A89FC482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F3710-0C67-49D8-AF35-2041DC1B36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AE0D5-FCE5-4C44-AD60-5741A89FC482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F3710-0C67-49D8-AF35-2041DC1B36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AE0D5-FCE5-4C44-AD60-5741A89FC482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F3710-0C67-49D8-AF35-2041DC1B36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AE0D5-FCE5-4C44-AD60-5741A89FC482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F3710-0C67-49D8-AF35-2041DC1B36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AE0D5-FCE5-4C44-AD60-5741A89FC482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F3710-0C67-49D8-AF35-2041DC1B36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AE0D5-FCE5-4C44-AD60-5741A89FC482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F3710-0C67-49D8-AF35-2041DC1B36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AE0D5-FCE5-4C44-AD60-5741A89FC482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F3710-0C67-49D8-AF35-2041DC1B36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AE0D5-FCE5-4C44-AD60-5741A89FC482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F3710-0C67-49D8-AF35-2041DC1B36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AE0D5-FCE5-4C44-AD60-5741A89FC482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F3710-0C67-49D8-AF35-2041DC1B36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AE0D5-FCE5-4C44-AD60-5741A89FC482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F3710-0C67-49D8-AF35-2041DC1B36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AE0D5-FCE5-4C44-AD60-5741A89FC482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F3710-0C67-49D8-AF35-2041DC1B36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CAE0D5-FCE5-4C44-AD60-5741A89FC482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7F3710-0C67-49D8-AF35-2041DC1B36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image" Target="../media/image46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7" Type="http://schemas.openxmlformats.org/officeDocument/2006/relationships/image" Target="../media/image5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b0c7ac853bd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785918" y="2143116"/>
            <a:ext cx="558492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Зимующие птицы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4414" y="714356"/>
            <a:ext cx="68834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казённое дошкольное образовательное учреждение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Борисоглебского  городского округа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Центр развития ребёнка – детский сад №11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00298" y="4000504"/>
            <a:ext cx="40933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Автор: </a:t>
            </a:r>
            <a:r>
              <a:rPr lang="ru-RU" dirty="0" err="1" smtClean="0"/>
              <a:t>Болтунова</a:t>
            </a:r>
            <a:r>
              <a:rPr lang="ru-RU" dirty="0" smtClean="0"/>
              <a:t> Елена Александровна</a:t>
            </a:r>
          </a:p>
          <a:p>
            <a:r>
              <a:rPr lang="ru-RU" dirty="0"/>
              <a:t> </a:t>
            </a:r>
            <a:r>
              <a:rPr lang="ru-RU" dirty="0" smtClean="0"/>
              <a:t>            воспитатель 1 КК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78f2e98cd43t.jpg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" y="214290"/>
            <a:ext cx="442912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Вороны зимой  собираются в группы и используют грачиные гнёзда. Зимой они питаются  всякими отбросами, залетают к людям. Ворона храбрая птица, она оказывает сопротивление всем хищным птицам и не только.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Картинки по запросу картинка группа ворон зимой"/>
          <p:cNvPicPr>
            <a:picLocks noChangeAspect="1" noChangeArrowheads="1"/>
          </p:cNvPicPr>
          <p:nvPr/>
        </p:nvPicPr>
        <p:blipFill>
          <a:blip r:embed="rId3">
            <a:lum bright="-10000" contrast="20000"/>
          </a:blip>
          <a:srcRect/>
          <a:stretch>
            <a:fillRect/>
          </a:stretch>
        </p:blipFill>
        <p:spPr bwMode="auto">
          <a:xfrm>
            <a:off x="3857620" y="4714884"/>
            <a:ext cx="2390775" cy="1914525"/>
          </a:xfrm>
          <a:prstGeom prst="rect">
            <a:avLst/>
          </a:prstGeom>
          <a:noFill/>
        </p:spPr>
      </p:pic>
      <p:sp>
        <p:nvSpPr>
          <p:cNvPr id="22532" name="AutoShape 4" descr="Картинки по запросу картинка группа ворон зимо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4" name="AutoShape 6" descr="Картинки по запросу картинка группа ворон зимо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36" name="Picture 8" descr="Картинки по запросу картинка группа ворон зимой"/>
          <p:cNvPicPr>
            <a:picLocks noChangeAspect="1" noChangeArrowheads="1"/>
          </p:cNvPicPr>
          <p:nvPr/>
        </p:nvPicPr>
        <p:blipFill>
          <a:blip r:embed="rId4">
            <a:lum contrast="20000"/>
          </a:blip>
          <a:srcRect/>
          <a:stretch>
            <a:fillRect/>
          </a:stretch>
        </p:blipFill>
        <p:spPr bwMode="auto">
          <a:xfrm>
            <a:off x="4643438" y="2428868"/>
            <a:ext cx="3289081" cy="2024050"/>
          </a:xfrm>
          <a:prstGeom prst="rect">
            <a:avLst/>
          </a:prstGeom>
          <a:noFill/>
        </p:spPr>
      </p:pic>
      <p:pic>
        <p:nvPicPr>
          <p:cNvPr id="22538" name="Picture 10" descr="Похожее изображение"/>
          <p:cNvPicPr>
            <a:picLocks noChangeAspect="1" noChangeArrowheads="1"/>
          </p:cNvPicPr>
          <p:nvPr/>
        </p:nvPicPr>
        <p:blipFill>
          <a:blip r:embed="rId5" cstate="print">
            <a:lum contrast="10000"/>
          </a:blip>
          <a:srcRect/>
          <a:stretch>
            <a:fillRect/>
          </a:stretch>
        </p:blipFill>
        <p:spPr bwMode="auto">
          <a:xfrm>
            <a:off x="642910" y="2214554"/>
            <a:ext cx="3643338" cy="2051286"/>
          </a:xfrm>
          <a:prstGeom prst="rect">
            <a:avLst/>
          </a:prstGeom>
          <a:noFill/>
        </p:spPr>
      </p:pic>
      <p:pic>
        <p:nvPicPr>
          <p:cNvPr id="22540" name="Picture 12" descr="Картинки по запросу картинка группа ворон зимой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00892" y="5214950"/>
            <a:ext cx="2143108" cy="1344637"/>
          </a:xfrm>
          <a:prstGeom prst="rect">
            <a:avLst/>
          </a:prstGeom>
          <a:noFill/>
        </p:spPr>
      </p:pic>
      <p:pic>
        <p:nvPicPr>
          <p:cNvPr id="22542" name="Picture 14" descr="Картинки по запросу картинка группа ворон зимой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857752" y="0"/>
            <a:ext cx="3929090" cy="2357430"/>
          </a:xfrm>
          <a:prstGeom prst="rect">
            <a:avLst/>
          </a:prstGeom>
          <a:noFill/>
        </p:spPr>
      </p:pic>
      <p:pic>
        <p:nvPicPr>
          <p:cNvPr id="22544" name="Picture 16" descr="Картинки по запросу картинка группа ворон зимой"/>
          <p:cNvPicPr>
            <a:picLocks noChangeAspect="1" noChangeArrowheads="1"/>
          </p:cNvPicPr>
          <p:nvPr/>
        </p:nvPicPr>
        <p:blipFill>
          <a:blip r:embed="rId8">
            <a:lum bright="-10000" contrast="10000"/>
          </a:blip>
          <a:srcRect/>
          <a:stretch>
            <a:fillRect/>
          </a:stretch>
        </p:blipFill>
        <p:spPr bwMode="auto">
          <a:xfrm>
            <a:off x="571472" y="4214818"/>
            <a:ext cx="3071834" cy="22990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3000"/>
                                        <p:tgtEl>
                                          <p:spTgt spid="22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3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30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878f2e98cd43t.jpg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285720" y="0"/>
            <a:ext cx="864399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Зимой дятел – «кузнец». Он ест семена сосны и ели, которые достаёт из шишек. Он срывает шишку и летит с ней к своей столовой. Забивает шишку в щель и начинает стучать по ней сильным клювом, доставать семена.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/>
          </a:p>
        </p:txBody>
      </p:sp>
      <p:sp>
        <p:nvSpPr>
          <p:cNvPr id="23554" name="AutoShape 2" descr="Картинки по запросу картинка  как питается дятел зимо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56" name="Picture 4" descr="Картинки по запросу картинка  как питается дятел зимо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3929066"/>
            <a:ext cx="3143272" cy="27860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558" name="Picture 6" descr="Похожее изображени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4000504"/>
            <a:ext cx="3143272" cy="2643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562" name="Picture 10" descr="Картинки по запросу картинка  как питается дятел зимой"/>
          <p:cNvPicPr>
            <a:picLocks noChangeAspect="1" noChangeArrowheads="1"/>
          </p:cNvPicPr>
          <p:nvPr/>
        </p:nvPicPr>
        <p:blipFill>
          <a:blip r:embed="rId5"/>
          <a:srcRect l="16380" r="27585"/>
          <a:stretch>
            <a:fillRect/>
          </a:stretch>
        </p:blipFill>
        <p:spPr bwMode="auto">
          <a:xfrm>
            <a:off x="5000628" y="1071546"/>
            <a:ext cx="2500315" cy="26669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564" name="Picture 12" descr="Картинки по запросу картинка  следы на снегу дятла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4143380"/>
            <a:ext cx="1762118" cy="2242144"/>
          </a:xfrm>
          <a:prstGeom prst="rect">
            <a:avLst/>
          </a:prstGeom>
          <a:noFill/>
        </p:spPr>
      </p:pic>
      <p:pic>
        <p:nvPicPr>
          <p:cNvPr id="23566" name="Picture 14" descr="Картинки по запросу картинка  как питается дятел"/>
          <p:cNvPicPr>
            <a:picLocks noChangeAspect="1" noChangeArrowheads="1"/>
          </p:cNvPicPr>
          <p:nvPr/>
        </p:nvPicPr>
        <p:blipFill>
          <a:blip r:embed="rId7"/>
          <a:srcRect r="28157"/>
          <a:stretch>
            <a:fillRect/>
          </a:stretch>
        </p:blipFill>
        <p:spPr bwMode="auto">
          <a:xfrm>
            <a:off x="1071538" y="1000108"/>
            <a:ext cx="2857488" cy="2786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20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78f2e98cd43t.jpg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428596" y="214290"/>
            <a:ext cx="82153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Сороку встретишь ближе к домам. Сорока – птица умная, ловкая, осторожная.  Поедает мелких грызунов, насекомых, семена.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Похожее изображ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964389"/>
            <a:ext cx="3786214" cy="25360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580" name="Picture 4" descr="Похожее изображени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4000504"/>
            <a:ext cx="3429024" cy="2357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4582" name="AutoShape 6" descr="Картинки по запросу картинка сорока зимо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84" name="Picture 8" descr="Картинки по запросу картинка сорока зимой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  <a:lum bright="-10000" contrast="30000"/>
          </a:blip>
          <a:srcRect/>
          <a:stretch>
            <a:fillRect/>
          </a:stretch>
        </p:blipFill>
        <p:spPr bwMode="auto">
          <a:xfrm>
            <a:off x="3714750" y="4500570"/>
            <a:ext cx="5429250" cy="19716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586" name="Picture 10" descr="Картинки по запросу картинка сорока зимой"/>
          <p:cNvPicPr>
            <a:picLocks noChangeAspect="1" noChangeArrowheads="1"/>
          </p:cNvPicPr>
          <p:nvPr/>
        </p:nvPicPr>
        <p:blipFill>
          <a:blip r:embed="rId6"/>
          <a:srcRect b="10536"/>
          <a:stretch>
            <a:fillRect/>
          </a:stretch>
        </p:blipFill>
        <p:spPr bwMode="auto">
          <a:xfrm>
            <a:off x="285720" y="928670"/>
            <a:ext cx="4071966" cy="2500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2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20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78f2e98cd43t.jpg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214282" y="214290"/>
            <a:ext cx="86439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Все синицы – птицы лесные. Прилетают в холодное время года к людям потому,  что  голодно в лесу. Зимой они собираются стайками. Питаются семенами и ягодами, зёрнами, пищевыми отбросами, семенами подсолнуха,  очень любят несолёное сало.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Похожее изображ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714488"/>
            <a:ext cx="3857652" cy="2357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604" name="Picture 4" descr="Похожее изображени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1714488"/>
            <a:ext cx="3857652" cy="2286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608" name="Picture 8" descr="Похожее изображение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9322" y="4214818"/>
            <a:ext cx="3028953" cy="2357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610" name="Picture 10" descr="Похожее изображение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4286256"/>
            <a:ext cx="3143272" cy="2286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612" name="Picture 12" descr="Картинки по запросу картинка  следы на снегу синицы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20000"/>
          </a:blip>
          <a:srcRect t="43125"/>
          <a:stretch>
            <a:fillRect/>
          </a:stretch>
        </p:blipFill>
        <p:spPr bwMode="auto">
          <a:xfrm>
            <a:off x="3643306" y="4357694"/>
            <a:ext cx="1981200" cy="2166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20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20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78f2e98cd43t.jpg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214282" y="214290"/>
            <a:ext cx="8572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Снегири зимой собираются в стайки. Питаются семенами ясеня, сирени, клёна.  Любимый корм – ягоды рябины.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Картинки по запросу картинка  снегири зимой  как питаются, следы на снегу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071546"/>
            <a:ext cx="3286148" cy="2288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6628" name="Picture 4" descr="Похожее изображени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1000108"/>
            <a:ext cx="3262335" cy="24467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6630" name="Picture 6" descr="Похожее изображение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3571876"/>
            <a:ext cx="2857520" cy="3062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6632" name="Picture 8" descr="Картинки по запросу картинка  снегири зимой  как питаются, следы на снегу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57884" y="3714752"/>
            <a:ext cx="3046251" cy="29212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6634" name="Picture 10" descr="Картинки по запросу картинк следы  снегиря на снегу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20000"/>
          </a:blip>
          <a:srcRect/>
          <a:stretch>
            <a:fillRect/>
          </a:stretch>
        </p:blipFill>
        <p:spPr bwMode="auto">
          <a:xfrm>
            <a:off x="3357554" y="3929066"/>
            <a:ext cx="2428892" cy="25622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78f2e98cd43t.jpg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57158" y="285728"/>
            <a:ext cx="83582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Голуби- птицы  городские. Зимой собираются в стайки,  питаются семенами (пшеница, кукуруза, овёс, ячмень), пищевыми отбросами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Картинки по запросу картинки голуби зимой  как питаютс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1214422"/>
            <a:ext cx="3483014" cy="23336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652" name="Picture 4" descr="Картинки по запросу картинки голуби зимой  как питаются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1214422"/>
            <a:ext cx="3643338" cy="2357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654" name="Picture 6" descr="Картинки по запросу картинки голуби зимой  как питаются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4143380"/>
            <a:ext cx="3571900" cy="24193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655" name="Picture 7" descr="C:\Users\Елена\Pictures\вытынанки)\img_6651-compressor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29256" y="4071942"/>
            <a:ext cx="3429024" cy="2500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657" name="Picture 9" descr="Похожее изображение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0" y="3286124"/>
            <a:ext cx="1428760" cy="32146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2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20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20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78f2e98cd43t.jpg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285720" y="285728"/>
            <a:ext cx="85725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Воробьи селятся рядом с человеком, собираются группами. Воробьи очень умные птицы.. Зимой питаются  крошками и зерном, остатками еды человека.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Картинки по запросу воробей зимо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285860"/>
            <a:ext cx="3410186" cy="2786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676" name="Picture 4" descr="Картинки по запросу воробей зимой"/>
          <p:cNvPicPr>
            <a:picLocks noChangeAspect="1" noChangeArrowheads="1"/>
          </p:cNvPicPr>
          <p:nvPr/>
        </p:nvPicPr>
        <p:blipFill>
          <a:blip r:embed="rId4"/>
          <a:srcRect l="12000" r="999" b="19999"/>
          <a:stretch>
            <a:fillRect/>
          </a:stretch>
        </p:blipFill>
        <p:spPr bwMode="auto">
          <a:xfrm>
            <a:off x="5572132" y="4214818"/>
            <a:ext cx="3357586" cy="2500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680" name="Picture 8" descr="Похожее изображени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4286256"/>
            <a:ext cx="3411762" cy="23383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682" name="Picture 10" descr="Похожее изображение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14414" y="1214422"/>
            <a:ext cx="2857520" cy="2857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684" name="Picture 12" descr="Картинки по запросу следы воробья зимой"/>
          <p:cNvPicPr>
            <a:picLocks noChangeAspect="1" noChangeArrowheads="1"/>
          </p:cNvPicPr>
          <p:nvPr/>
        </p:nvPicPr>
        <p:blipFill>
          <a:blip r:embed="rId7">
            <a:lum bright="-30000" contrast="30000"/>
          </a:blip>
          <a:srcRect/>
          <a:stretch>
            <a:fillRect/>
          </a:stretch>
        </p:blipFill>
        <p:spPr bwMode="auto">
          <a:xfrm>
            <a:off x="3428992" y="4248149"/>
            <a:ext cx="2238374" cy="2609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878f2e98cd43t.jpg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214546" y="214290"/>
            <a:ext cx="4214842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серой шубке перьевой,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в морозы он герой,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Назови его скорей,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там скачет?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Воробей.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9" name="Рисунок 8" descr="images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414" y="1928802"/>
            <a:ext cx="6929486" cy="46196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78f2e98cd43t.jpg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000232" y="214290"/>
            <a:ext cx="5214942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лиса среди зверей,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 птица всех хитрей,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Прячется в морозных кронах,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зовут её …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Ворона.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4" name="Рисунок 3" descr="ima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04" y="1857364"/>
            <a:ext cx="6643734" cy="47365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78f2e98cd43t.jpg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928926" y="214290"/>
            <a:ext cx="335755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Всех я за день навещу,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Всё, что знаю,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растрещу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Сорока.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4" name="Рисунок 3" descr="Без названия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1214422"/>
            <a:ext cx="7948756" cy="5143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78f2e98cd43t.jpg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000232" y="0"/>
            <a:ext cx="500066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Посмотрите на балкон: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с утра воркует тут.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 птица – почтальон,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Пролетит любой маршрут.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Голубь.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4" name="Рисунок 3" descr="Без названия (2).jpg"/>
          <p:cNvPicPr>
            <a:picLocks noChangeAspect="1"/>
          </p:cNvPicPr>
          <p:nvPr/>
        </p:nvPicPr>
        <p:blipFill>
          <a:blip r:embed="rId3"/>
          <a:srcRect l="2941" t="5882" r="1961" b="4412"/>
          <a:stretch>
            <a:fillRect/>
          </a:stretch>
        </p:blipFill>
        <p:spPr>
          <a:xfrm>
            <a:off x="1000100" y="1714488"/>
            <a:ext cx="7500990" cy="47171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78f2e98cd43t.jpg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643174" y="142852"/>
            <a:ext cx="4071966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Над жуком и короедом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Держит он всегда победу.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деревьям тук да тук: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для леса верный друг?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Дятел.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4" name="Рисунок 3" descr="21a5c45e6bf1302fc6082d53c304c1b0_i-1531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7422" y="1857364"/>
            <a:ext cx="4286250" cy="4676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78f2e98cd43t.jpg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071802" y="0"/>
            <a:ext cx="321471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Грудка ярче, чем заря,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кого?..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снегиря.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4" name="Рисунок 3" descr="kt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00" y="1285860"/>
            <a:ext cx="7286644" cy="50004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78f2e98cd43t.jpg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857488" y="0"/>
            <a:ext cx="3214678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Спинкою зеленовата,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Животиком желтовата,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Черненькая шапочка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полоска шарфика.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Синица.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4" name="Рисунок 3" descr="0_ba31b_16f0b0b1_XXL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500166" y="1785926"/>
            <a:ext cx="6500858" cy="4443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78f2e98cd43t.jpg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510" name="Picture 6" descr="Картинки по запросу картинки зимующие птицы для детей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2786058"/>
            <a:ext cx="1828800" cy="15811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512" name="Picture 8" descr="Картинки по запросу картинки зимующие птицы для детей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30000"/>
          </a:blip>
          <a:srcRect/>
          <a:stretch>
            <a:fillRect/>
          </a:stretch>
        </p:blipFill>
        <p:spPr bwMode="auto">
          <a:xfrm>
            <a:off x="4000496" y="4572008"/>
            <a:ext cx="2333625" cy="1962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514" name="Picture 10" descr="Картинки по запросу картинки зимующие птицы для детей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20000"/>
          </a:blip>
          <a:srcRect/>
          <a:stretch>
            <a:fillRect/>
          </a:stretch>
        </p:blipFill>
        <p:spPr bwMode="auto">
          <a:xfrm>
            <a:off x="3786182" y="214290"/>
            <a:ext cx="2038350" cy="22479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516" name="Picture 12" descr="Похожее изображение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30000"/>
          </a:blip>
          <a:srcRect l="4967" t="2830" r="5628" b="3773"/>
          <a:stretch>
            <a:fillRect/>
          </a:stretch>
        </p:blipFill>
        <p:spPr bwMode="auto">
          <a:xfrm>
            <a:off x="6072198" y="571480"/>
            <a:ext cx="2571768" cy="2357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518" name="Picture 14" descr="Картинки по запросу картинки зимующие птицы для детей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30000"/>
          </a:blip>
          <a:srcRect/>
          <a:stretch>
            <a:fillRect/>
          </a:stretch>
        </p:blipFill>
        <p:spPr bwMode="auto">
          <a:xfrm>
            <a:off x="6786578" y="3429000"/>
            <a:ext cx="1905000" cy="24003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520" name="Picture 16" descr="Картинки по запросу картинки зимующие птицы для детей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  <a:lum contrast="10000"/>
          </a:blip>
          <a:srcRect/>
          <a:stretch>
            <a:fillRect/>
          </a:stretch>
        </p:blipFill>
        <p:spPr bwMode="auto">
          <a:xfrm>
            <a:off x="357158" y="285728"/>
            <a:ext cx="2495550" cy="182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522" name="Picture 18" descr="Картинки по запросу картинки зимующие птицы для детей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20000"/>
          </a:blip>
          <a:srcRect/>
          <a:stretch>
            <a:fillRect/>
          </a:stretch>
        </p:blipFill>
        <p:spPr bwMode="auto">
          <a:xfrm>
            <a:off x="428596" y="4786322"/>
            <a:ext cx="2419350" cy="18954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2071670" y="2285992"/>
            <a:ext cx="417614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Зимующие 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птицы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366</Words>
  <Application>Microsoft Office PowerPoint</Application>
  <PresentationFormat>Экран (4:3)</PresentationFormat>
  <Paragraphs>46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41</cp:revision>
  <dcterms:created xsi:type="dcterms:W3CDTF">2016-12-05T07:14:31Z</dcterms:created>
  <dcterms:modified xsi:type="dcterms:W3CDTF">2016-12-07T16:51:28Z</dcterms:modified>
</cp:coreProperties>
</file>