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70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73F64C-2297-4A46-B3C7-C62CDFBD4B2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ED936-93E8-4A6A-8C92-34509599E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ED936-93E8-4A6A-8C92-34509599EB8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12C318-1871-433F-A789-B4D8574DCF0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FBCB2-8FDE-40E3-8DF8-27A6A6E3FB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12C318-1871-433F-A789-B4D8574DCF0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FBCB2-8FDE-40E3-8DF8-27A6A6E3F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12C318-1871-433F-A789-B4D8574DCF0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FBCB2-8FDE-40E3-8DF8-27A6A6E3F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12C318-1871-433F-A789-B4D8574DCF0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FBCB2-8FDE-40E3-8DF8-27A6A6E3F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12C318-1871-433F-A789-B4D8574DCF0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FBCB2-8FDE-40E3-8DF8-27A6A6E3FB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12C318-1871-433F-A789-B4D8574DCF0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FBCB2-8FDE-40E3-8DF8-27A6A6E3F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12C318-1871-433F-A789-B4D8574DCF0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FBCB2-8FDE-40E3-8DF8-27A6A6E3F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12C318-1871-433F-A789-B4D8574DCF0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FBCB2-8FDE-40E3-8DF8-27A6A6E3F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12C318-1871-433F-A789-B4D8574DCF0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FBCB2-8FDE-40E3-8DF8-27A6A6E3FB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12C318-1871-433F-A789-B4D8574DCF0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FBCB2-8FDE-40E3-8DF8-27A6A6E3F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12C318-1871-433F-A789-B4D8574DCF0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FBCB2-8FDE-40E3-8DF8-27A6A6E3FB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512C318-1871-433F-A789-B4D8574DCF0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16FBCB2-8FDE-40E3-8DF8-27A6A6E3FB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2143116"/>
            <a:ext cx="3638258" cy="3654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9256" y="2071678"/>
            <a:ext cx="3214710" cy="3932671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/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Исполнитель: студентка гр-Пр15</a:t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Проворова Светлана</a:t>
            </a: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428604"/>
            <a:ext cx="7743820" cy="1200152"/>
          </a:xfrm>
        </p:spPr>
        <p:txBody>
          <a:bodyPr>
            <a:prstTxWarp prst="textDoubleWave1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Моя профессия – моё будущее»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428736"/>
            <a:ext cx="7576398" cy="521497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Жак </a:t>
            </a:r>
            <a:r>
              <a:rPr lang="ru-RU" sz="2400" b="1" dirty="0" err="1" smtClean="0"/>
              <a:t>Дессанж</a:t>
            </a:r>
            <a:r>
              <a:rPr lang="ru-RU" sz="2400" b="1" dirty="0" smtClean="0"/>
              <a:t>. </a:t>
            </a:r>
            <a:r>
              <a:rPr lang="ru-RU" sz="2400" b="1" i="1" dirty="0" smtClean="0"/>
              <a:t>Гений прически</a:t>
            </a:r>
          </a:p>
          <a:p>
            <a:r>
              <a:rPr lang="ru-RU" sz="2400" dirty="0" smtClean="0"/>
              <a:t>Он провозгласил принцип, ставший целой философией сети его салонов  -  обслуживать каждую клиентку как звезду.  </a:t>
            </a:r>
          </a:p>
          <a:p>
            <a:r>
              <a:rPr lang="ru-RU" sz="2400" dirty="0" smtClean="0"/>
              <a:t>Он был законодателем моды для волос. Ему принадлежит «</a:t>
            </a:r>
            <a:r>
              <a:rPr lang="ru-RU" sz="2400" dirty="0" err="1" smtClean="0"/>
              <a:t>Coiffé</a:t>
            </a:r>
            <a:r>
              <a:rPr lang="ru-RU" sz="2400" dirty="0" smtClean="0"/>
              <a:t>–</a:t>
            </a:r>
            <a:r>
              <a:rPr lang="ru-RU" sz="2400" dirty="0" err="1" smtClean="0"/>
              <a:t>Décoiffé</a:t>
            </a:r>
            <a:r>
              <a:rPr lang="ru-RU" sz="2400" dirty="0" smtClean="0"/>
              <a:t>» (- легкий,  воздушный и струящийся стиль женских укладок. Он же изобрел </a:t>
            </a:r>
            <a:r>
              <a:rPr lang="ru-RU" sz="2400" dirty="0" err="1" smtClean="0"/>
              <a:t>электрощипцы</a:t>
            </a:r>
            <a:r>
              <a:rPr lang="ru-RU" sz="2400" dirty="0" smtClean="0"/>
              <a:t>. Шапочка с дырочками, с помощью которой парикмахеры осветляют пряди –тоже его ноу-хау</a:t>
            </a:r>
          </a:p>
          <a:p>
            <a:r>
              <a:rPr lang="ru-RU" sz="2400" dirty="0" smtClean="0"/>
              <a:t> Кто-то сказал про </a:t>
            </a:r>
            <a:r>
              <a:rPr lang="ru-RU" sz="2400" dirty="0" err="1" smtClean="0"/>
              <a:t>Дессанжа</a:t>
            </a:r>
            <a:r>
              <a:rPr lang="ru-RU" sz="2400" dirty="0" smtClean="0"/>
              <a:t>, что </a:t>
            </a:r>
            <a:r>
              <a:rPr lang="ru-RU" sz="2400" i="1" dirty="0" smtClean="0"/>
              <a:t>«этот гений возвел парикмахерское дело до высот настоящего искусства,  сродни поэзии, живописи, музыке…». </a:t>
            </a:r>
            <a:endParaRPr lang="ru-RU" sz="2400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Top">
              <a:avLst>
                <a:gd name="adj" fmla="val 34000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Великие парикмахеры</a:t>
            </a:r>
            <a:endParaRPr lang="ru-RU" b="1" cap="all" dirty="0">
              <a:ln/>
              <a:solidFill>
                <a:schemeClr val="accent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28736"/>
            <a:ext cx="8001024" cy="5214974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 smtClean="0"/>
              <a:t>Пол Митчелл и  </a:t>
            </a:r>
            <a:r>
              <a:rPr lang="ru-RU" sz="9600" b="1" i="1" dirty="0" smtClean="0"/>
              <a:t>магия в его флаконах</a:t>
            </a:r>
          </a:p>
          <a:p>
            <a:r>
              <a:rPr lang="ru-RU" sz="9600" dirty="0" smtClean="0"/>
              <a:t>Его парикмахерские шоу были фееричны. О них говорил весь мир, весь высший свет, все неравнодушные к красоте современники. </a:t>
            </a:r>
          </a:p>
          <a:p>
            <a:r>
              <a:rPr lang="ru-RU" sz="9600" dirty="0" smtClean="0"/>
              <a:t>Пребывая в медитациях, </a:t>
            </a:r>
            <a:r>
              <a:rPr lang="ru-RU" sz="9600" dirty="0" err="1" smtClean="0"/>
              <a:t>асанах</a:t>
            </a:r>
            <a:r>
              <a:rPr lang="ru-RU" sz="9600" dirty="0" smtClean="0"/>
              <a:t> и долгих раздумьях Пол придумал нечто новое, концептуальное и совершенное на его взгляд  - философию, нашедшую свое воплощение всего лишь в четырех флаконах: шампунь один (</a:t>
            </a:r>
            <a:r>
              <a:rPr lang="ru-RU" sz="9600" dirty="0" err="1" smtClean="0"/>
              <a:t>Shampooone</a:t>
            </a:r>
            <a:r>
              <a:rPr lang="ru-RU" sz="9600" dirty="0" smtClean="0"/>
              <a:t>), шампунь два (</a:t>
            </a:r>
            <a:r>
              <a:rPr lang="ru-RU" sz="9600" dirty="0" err="1" smtClean="0"/>
              <a:t>Shampootwo</a:t>
            </a:r>
            <a:r>
              <a:rPr lang="ru-RU" sz="9600" dirty="0" smtClean="0"/>
              <a:t>), кондиционер и </a:t>
            </a:r>
            <a:r>
              <a:rPr lang="ru-RU" sz="9600" dirty="0" err="1" smtClean="0"/>
              <a:t>скульптурирующий</a:t>
            </a:r>
            <a:r>
              <a:rPr lang="ru-RU" sz="9600" dirty="0" smtClean="0"/>
              <a:t> лосьон. Это была настоящая революция в </a:t>
            </a:r>
            <a:r>
              <a:rPr lang="ru-RU" sz="9600" dirty="0" err="1" smtClean="0"/>
              <a:t>уходовых</a:t>
            </a:r>
            <a:r>
              <a:rPr lang="ru-RU" sz="9600" dirty="0" smtClean="0"/>
              <a:t> техниках парикмахеров. </a:t>
            </a:r>
          </a:p>
          <a:p>
            <a:r>
              <a:rPr lang="ru-RU" sz="9600" dirty="0" smtClean="0"/>
              <a:t>Его салоны работают без устали, создавая каждый день настоящие шедевры, а имя, написанное черными буквами на белом флаконе, остается одним из самых известных в мире красоты и парикмахерского искусства. 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Top">
              <a:avLst>
                <a:gd name="adj" fmla="val 34000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Великие парикмахеры</a:t>
            </a:r>
            <a:endParaRPr lang="ru-RU" b="1" cap="all" dirty="0">
              <a:ln/>
              <a:solidFill>
                <a:schemeClr val="accent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67998" y="1714488"/>
            <a:ext cx="4576002" cy="4819664"/>
          </a:xfrm>
        </p:spPr>
        <p:txBody>
          <a:bodyPr>
            <a:normAutofit fontScale="85000" lnSpcReduction="10000"/>
          </a:bodyPr>
          <a:lstStyle/>
          <a:p>
            <a:r>
              <a:rPr lang="ru-RU" sz="3100" dirty="0" smtClean="0"/>
              <a:t>Свою карьеру парикмахер Сара </a:t>
            </a:r>
            <a:r>
              <a:rPr lang="ru-RU" sz="3100" dirty="0" err="1" smtClean="0"/>
              <a:t>Потемпа</a:t>
            </a:r>
            <a:r>
              <a:rPr lang="ru-RU" sz="3100" dirty="0" smtClean="0"/>
              <a:t>, регулярно "колдующая" над волосами актрисы Марго </a:t>
            </a:r>
            <a:r>
              <a:rPr lang="ru-RU" sz="3100" dirty="0" err="1" smtClean="0"/>
              <a:t>Робби</a:t>
            </a:r>
            <a:r>
              <a:rPr lang="ru-RU" sz="3100" dirty="0" smtClean="0"/>
              <a:t> и </a:t>
            </a:r>
            <a:r>
              <a:rPr lang="ru-RU" sz="3100" dirty="0" err="1" smtClean="0"/>
              <a:t>экс-невесты</a:t>
            </a:r>
            <a:r>
              <a:rPr lang="ru-RU" sz="3100" dirty="0" smtClean="0"/>
              <a:t> Джорджа Клуни </a:t>
            </a:r>
            <a:r>
              <a:rPr lang="ru-RU" sz="3100" dirty="0" err="1" smtClean="0"/>
              <a:t>Стейси</a:t>
            </a:r>
            <a:r>
              <a:rPr lang="ru-RU" sz="3100" dirty="0" smtClean="0"/>
              <a:t> </a:t>
            </a:r>
            <a:r>
              <a:rPr lang="ru-RU" sz="3100" dirty="0" err="1" smtClean="0"/>
              <a:t>Кейблер</a:t>
            </a:r>
            <a:r>
              <a:rPr lang="ru-RU" sz="3100" dirty="0" smtClean="0"/>
              <a:t>, начинала в 15 лет в небольшом салоне Чикаго. Сейчас она делает прически звездам для кинопремьер и моделям для подиума, а также имеет собственную линию средств для укладки волос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Top">
              <a:avLst>
                <a:gd name="adj" fmla="val 34000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Великие парикмахеры</a:t>
            </a:r>
            <a:endParaRPr lang="ru-RU" b="1" cap="all" dirty="0">
              <a:ln/>
              <a:solidFill>
                <a:schemeClr val="accent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pic>
        <p:nvPicPr>
          <p:cNvPr id="5" name="Рисунок 4" descr="Sarahpotempa1609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2357430"/>
            <a:ext cx="3420956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>
                <a:gd name="adj" fmla="val 10135"/>
              </a:avLst>
            </a:prstTxWarp>
            <a:normAutofit fontScale="90000"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Компьютер в профессии парикмахера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Компьютер в парикмахерском деле необходим так же, как и большинстве других профессий. </a:t>
            </a:r>
          </a:p>
          <a:p>
            <a:r>
              <a:rPr lang="ru-RU" sz="4000" dirty="0" smtClean="0"/>
              <a:t>Хоть он не настолько и важен, но используют для таких целей как:</a:t>
            </a:r>
            <a:endParaRPr lang="ru-RU" sz="40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Выбор прически или окраски с помощью компьютера;</a:t>
            </a:r>
          </a:p>
          <a:p>
            <a:r>
              <a:rPr lang="ru-RU" dirty="0" smtClean="0"/>
              <a:t>Использование компьютера бухгалтером (администратором) в парикмахерской;</a:t>
            </a:r>
          </a:p>
          <a:p>
            <a:r>
              <a:rPr lang="ru-RU" dirty="0" smtClean="0"/>
              <a:t>Использование компьютера для покупки материалов;</a:t>
            </a:r>
          </a:p>
          <a:p>
            <a:r>
              <a:rPr lang="ru-RU" dirty="0" smtClean="0"/>
              <a:t>Знание тенденций моды.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>
                <a:gd name="adj" fmla="val 10135"/>
              </a:avLst>
            </a:prstTxWarp>
            <a:normAutofit fontScale="90000"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Использование компьютера в профессии парикмахера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214290"/>
            <a:ext cx="4711998" cy="6357982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2000" b="1" i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В этот чистый светлый зал,</a:t>
            </a:r>
          </a:p>
          <a:p>
            <a:pPr algn="ctr">
              <a:buNone/>
            </a:pPr>
            <a:r>
              <a:rPr lang="ru-RU" sz="2000" b="1" i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С чувством радости всегда</a:t>
            </a:r>
          </a:p>
          <a:p>
            <a:pPr algn="ctr">
              <a:buNone/>
            </a:pPr>
            <a:r>
              <a:rPr lang="ru-RU" sz="2000" b="1" i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Ходит стар и ходит млад,</a:t>
            </a:r>
          </a:p>
          <a:p>
            <a:pPr algn="ctr">
              <a:buNone/>
            </a:pPr>
            <a:r>
              <a:rPr lang="ru-RU" sz="2000" b="1" i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Так пойду и я туда.</a:t>
            </a:r>
          </a:p>
          <a:p>
            <a:pPr algn="ctr">
              <a:buNone/>
            </a:pPr>
            <a:r>
              <a:rPr lang="ru-RU" sz="2000" b="1" i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Если слишком я оброс,</a:t>
            </a:r>
          </a:p>
          <a:p>
            <a:pPr algn="ctr">
              <a:buNone/>
            </a:pPr>
            <a:r>
              <a:rPr lang="ru-RU" sz="2000" b="1" i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В кресло я усядусь смело,</a:t>
            </a:r>
          </a:p>
          <a:p>
            <a:pPr algn="ctr">
              <a:buNone/>
            </a:pPr>
            <a:r>
              <a:rPr lang="ru-RU" sz="2000" b="1" i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мне ведь стрижку для волос</a:t>
            </a:r>
          </a:p>
          <a:p>
            <a:pPr algn="ctr">
              <a:buNone/>
            </a:pPr>
            <a:r>
              <a:rPr lang="ru-RU" sz="2000" b="1" i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Мастер сделает умело.</a:t>
            </a:r>
          </a:p>
          <a:p>
            <a:pPr algn="ctr">
              <a:buNone/>
            </a:pPr>
            <a:r>
              <a:rPr lang="ru-RU" sz="2000" b="1" i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Молча в зеркало гляжу:</a:t>
            </a:r>
          </a:p>
          <a:p>
            <a:pPr algn="ctr">
              <a:buNone/>
            </a:pPr>
            <a:r>
              <a:rPr lang="ru-RU" sz="2000" b="1" i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Быстро ножницы летают,</a:t>
            </a:r>
          </a:p>
          <a:p>
            <a:pPr algn="ctr">
              <a:buNone/>
            </a:pPr>
            <a:r>
              <a:rPr lang="ru-RU" sz="2000" b="1" i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Я за мастером слежу,</a:t>
            </a:r>
          </a:p>
          <a:p>
            <a:pPr algn="ctr">
              <a:buNone/>
            </a:pPr>
            <a:r>
              <a:rPr lang="ru-RU" sz="2000" b="1" i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Как прическу он меняет.</a:t>
            </a:r>
          </a:p>
          <a:p>
            <a:pPr algn="ctr">
              <a:buNone/>
            </a:pPr>
            <a:r>
              <a:rPr lang="ru-RU" sz="2000" b="1" i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С аккуратной головой</a:t>
            </a:r>
          </a:p>
          <a:p>
            <a:pPr algn="ctr">
              <a:buNone/>
            </a:pPr>
            <a:r>
              <a:rPr lang="ru-RU" sz="2000" b="1" i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(Мастер очень постарался)</a:t>
            </a:r>
          </a:p>
          <a:p>
            <a:pPr algn="ctr">
              <a:buNone/>
            </a:pPr>
            <a:r>
              <a:rPr lang="ru-RU" sz="2000" b="1" i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Возвращаюсь я домой.</a:t>
            </a:r>
          </a:p>
          <a:p>
            <a:pPr algn="ctr">
              <a:buNone/>
            </a:pPr>
            <a:r>
              <a:rPr lang="ru-RU" sz="2000" b="1" i="1" cap="all" dirty="0" smtClean="0">
                <a:ln w="0"/>
                <a:solidFill>
                  <a:srgbClr val="0000FF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Как же мастер этот звался?</a:t>
            </a:r>
          </a:p>
        </p:txBody>
      </p:sp>
      <p:pic>
        <p:nvPicPr>
          <p:cNvPr id="5" name="Рисунок 4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643050"/>
            <a:ext cx="3548552" cy="3509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 названия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0"/>
            <a:ext cx="3643362" cy="3643362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538" y="3429000"/>
            <a:ext cx="7858180" cy="3000396"/>
          </a:xfrm>
        </p:spPr>
        <p:txBody>
          <a:bodyPr>
            <a:prstTxWarp prst="textPlain">
              <a:avLst/>
            </a:prstTxWarp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6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Спасибо за внимание!</a:t>
            </a:r>
            <a:endParaRPr lang="ru-RU" sz="66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innerShdw blurRad="63500" dist="50800">
                  <a:prstClr val="black">
                    <a:alpha val="50000"/>
                  </a:prstClr>
                </a:inn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1357298"/>
            <a:ext cx="4364513" cy="3004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779830" cy="1143000"/>
          </a:xfrm>
        </p:spPr>
        <p:txBody>
          <a:bodyPr>
            <a:prstTxWarp prst="textWave2">
              <a:avLst/>
            </a:prstTxWarp>
            <a:norm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Monotype Corsiva" pitchFamily="66" charset="0"/>
              </a:rPr>
              <a:t>История профессии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4286256"/>
            <a:ext cx="7498080" cy="257174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Профессия парикмахер одна из самых древних и мастера не имели таких почестей, как сегодня.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опыт в парикмахерском деле никак не связан с созданием прически для красоты, а больше носил суеверческий смысл.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хорошо начало развиваться парикмахерское искусство в Древней Греции, Египте, Риме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5195910"/>
          </a:xfrm>
        </p:spPr>
        <p:txBody>
          <a:bodyPr>
            <a:no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Египте была зарождена популярная и сегодня стрижка – каре. Парикмахерами в Египте были обыкновенные рабы, которых принуждали приводить в порядок волосы хозяев.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Древней Грецией были сделаны своеобразные парикмахерские залы, где велся список клиентов и мастера были высокоуважаемыми персонами.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Риме клиенту в салоне уделялось огромное количество времени: мытье волос целебными травами, укладка волос на клеящиеся вещества, всевозможные стрижки, ополаскивание, лечение, маникюр и так далее. 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1143000"/>
          </a:xfrm>
        </p:spPr>
        <p:txBody>
          <a:bodyPr>
            <a:prstTxWarp prst="textWave2">
              <a:avLst/>
            </a:prstTxWarp>
            <a:norm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Monotype Corsiva" pitchFamily="66" charset="0"/>
              </a:rPr>
              <a:t>История профессии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357298"/>
            <a:ext cx="5290382" cy="489110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1163 год был годом запрещенным врачеванию, что привело к появлению брадобреев, людей которые делили между собой две профессии. Мастер парикмахер мог быть и стоматологом и хирургом и педиатром. </a:t>
            </a:r>
          </a:p>
          <a:p>
            <a:r>
              <a:rPr lang="ru-RU" dirty="0" smtClean="0"/>
              <a:t>После, в 1416 году было запрещено выполнять две работы, доходило все вплоть до смертной казни.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2">
              <a:avLst/>
            </a:prstTxWarp>
            <a:norm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Monotype Corsiva" pitchFamily="66" charset="0"/>
              </a:rPr>
              <a:t>История профессии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Monotype Corsiva" pitchFamily="66" charset="0"/>
            </a:endParaRPr>
          </a:p>
        </p:txBody>
      </p:sp>
      <p:pic>
        <p:nvPicPr>
          <p:cNvPr id="5" name="Рисунок 4" descr="Без назван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714488"/>
            <a:ext cx="2643206" cy="4015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каждым последующим годом парикмахер как личность и как профессия процветали, придумывались разные прически и стрижки, появлялся вспомогательный инструмент: щипцы для завивки, бигуди и так далее. </a:t>
            </a:r>
          </a:p>
          <a:p>
            <a:r>
              <a:rPr lang="ru-RU" i="1" dirty="0" smtClean="0"/>
              <a:t>Сегодня мы можем гордо назвать профессию парикмахера искусством.</a:t>
            </a:r>
            <a:endParaRPr lang="ru-RU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2">
              <a:avLst/>
            </a:prstTxWarp>
            <a:norm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Monotype Corsiva" pitchFamily="66" charset="0"/>
              </a:rPr>
              <a:t>История профессии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urveDown">
              <a:avLst/>
            </a:prstTxWarp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День парикмахера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 сентября во всем мире чествуют работников ножниц и расчески, то есть отмечают День парикмахера.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Впрочем, некоторые источники приписывает этот праздник предыдущему дню, 13 сентября. Чтобы точно не прогадать, можно начинать праздновать 13, а 14 достойно завершать.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2447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этот день обучающие парикмахеров компании проводят тематические мастер-классы. Некоторые салоны красоты устраивают специальные акции для своих посетителей. Впрочем, клиенты, использовав преимущества акционного праздничного предложения, наверняка захотят поздравить мастеров с их профессиональным днем, поэтому «никто не уйдет обиженным».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urveDown">
              <a:avLst/>
            </a:prstTxWarp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День парикмахера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Top">
              <a:avLst>
                <a:gd name="adj" fmla="val 34000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Великие парикмахеры</a:t>
            </a:r>
            <a:endParaRPr lang="ru-RU" b="1" cap="all" dirty="0">
              <a:ln/>
              <a:solidFill>
                <a:schemeClr val="accent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1428736"/>
            <a:ext cx="5218944" cy="542926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Он создал настоящую парикмахерскую империю, охватившую весь мир и зародившуюся в Великобритании. Речь идет о </a:t>
            </a:r>
            <a:r>
              <a:rPr lang="ru-RU" dirty="0" err="1" smtClean="0"/>
              <a:t>Toni&amp;Guy</a:t>
            </a:r>
            <a:r>
              <a:rPr lang="ru-RU" dirty="0" smtClean="0"/>
              <a:t> – марке косметики, сети салонов красоты, организации, занимающейся благотворительностью, команде, имеющей более 50-ти наград за исключительное парикмахерское творчество и мастерство.  </a:t>
            </a:r>
            <a:endParaRPr lang="ru-RU" b="1" dirty="0"/>
          </a:p>
        </p:txBody>
      </p:sp>
      <p:pic>
        <p:nvPicPr>
          <p:cNvPr id="5" name="Рисунок 4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500174"/>
            <a:ext cx="2774012" cy="3830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000100" y="5357826"/>
            <a:ext cx="300039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Тони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Масколо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«Король британских парикмахеров»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500174"/>
            <a:ext cx="4643438" cy="4857784"/>
          </a:xfrm>
        </p:spPr>
        <p:txBody>
          <a:bodyPr>
            <a:noAutofit/>
          </a:bodyPr>
          <a:lstStyle/>
          <a:p>
            <a:r>
              <a:rPr lang="ru-RU" sz="2500" dirty="0" smtClean="0"/>
              <a:t>Видал </a:t>
            </a:r>
            <a:r>
              <a:rPr lang="ru-RU" sz="2500" dirty="0" err="1" smtClean="0"/>
              <a:t>Сассун</a:t>
            </a:r>
            <a:r>
              <a:rPr lang="ru-RU" sz="2500" dirty="0" smtClean="0"/>
              <a:t> - стилист и парикмахер, стал новатором в мире парикмахерского искусства, настоящий человек-бренд, владеющий 13 школами и 26 салонами своего имени, расположенными во многих странах. </a:t>
            </a:r>
          </a:p>
          <a:p>
            <a:r>
              <a:rPr lang="ru-RU" sz="2500" dirty="0" smtClean="0"/>
              <a:t>Он ввёл в моду стрижки, для укладки которых надо было лишь тряхнуть головой.</a:t>
            </a:r>
            <a:endParaRPr lang="ru-RU" sz="25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Top">
              <a:avLst>
                <a:gd name="adj" fmla="val 34000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Великие парикмахеры</a:t>
            </a:r>
            <a:endParaRPr lang="ru-RU" b="1" cap="all" dirty="0">
              <a:ln/>
              <a:solidFill>
                <a:schemeClr val="accent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2214554"/>
            <a:ext cx="369096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142976" y="4714884"/>
            <a:ext cx="35719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Видал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Сассун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Vidal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Sassoon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 -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«Философ парикмахерского кресла»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165</TotalTime>
  <Words>627</Words>
  <Application>Microsoft Office PowerPoint</Application>
  <PresentationFormat>Экран (4:3)</PresentationFormat>
  <Paragraphs>66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Исполнитель: студентка гр-Пр15 Проворова Светлана</vt:lpstr>
      <vt:lpstr>История профессии</vt:lpstr>
      <vt:lpstr>История профессии</vt:lpstr>
      <vt:lpstr>История профессии</vt:lpstr>
      <vt:lpstr>История профессии</vt:lpstr>
      <vt:lpstr>День парикмахера</vt:lpstr>
      <vt:lpstr>День парикмахера</vt:lpstr>
      <vt:lpstr>Великие парикмахеры</vt:lpstr>
      <vt:lpstr>Великие парикмахеры</vt:lpstr>
      <vt:lpstr>Великие парикмахеры</vt:lpstr>
      <vt:lpstr>Великие парикмахеры</vt:lpstr>
      <vt:lpstr>Великие парикмахеры</vt:lpstr>
      <vt:lpstr>Компьютер в профессии парикмахера</vt:lpstr>
      <vt:lpstr>Использование компьютера в профессии парикмахера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Студент</dc:creator>
  <cp:lastModifiedBy>Студент</cp:lastModifiedBy>
  <cp:revision>19</cp:revision>
  <dcterms:created xsi:type="dcterms:W3CDTF">2016-11-29T03:07:45Z</dcterms:created>
  <dcterms:modified xsi:type="dcterms:W3CDTF">2016-11-29T10:21:04Z</dcterms:modified>
</cp:coreProperties>
</file>