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5" r:id="rId8"/>
    <p:sldId id="266" r:id="rId9"/>
    <p:sldId id="267" r:id="rId10"/>
    <p:sldId id="269" r:id="rId11"/>
    <p:sldId id="263" r:id="rId12"/>
    <p:sldId id="26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помощь детям с ограниченными возможностями здоровья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149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082" y="265211"/>
            <a:ext cx="11887200" cy="5066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Примерное распределение обязанностей в службе (отделе) ранней помощи</a:t>
            </a:r>
            <a:endParaRPr lang="ru-RU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службы (отдела) ранней </a:t>
            </a:r>
            <a:r>
              <a:rPr lang="ru-RU" sz="2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помощи</a:t>
            </a: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Координатор службы (отдела) ранней помощи</a:t>
            </a:r>
            <a:endParaRPr lang="ru-RU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Методист службы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(отдела) ранней помощи</a:t>
            </a:r>
            <a:endParaRPr lang="ru-RU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обязанности </a:t>
            </a: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социального работника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входит информирование семьи по вопросам социальных прав и гарантий, предоставляемых государством детям с особыми потребностями и их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семьям.</a:t>
            </a: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Психолого-педагогическая деятельность в службе (отделе) ранней помощи.</a:t>
            </a:r>
            <a:endParaRPr lang="ru-RU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обязанности  </a:t>
            </a: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учителя-дефектолога, логопеда, сурдопедагога, </a:t>
            </a:r>
            <a:r>
              <a:rPr lang="ru-RU" sz="2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тифлопедагога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дополнительного образования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Медицинская и техническая деятельность в службе (отделе) ранней помощи.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1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1173" y="0"/>
            <a:ext cx="12223173" cy="6766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Содержатся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все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ключевые вопросы теории сопровождения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сопровождается,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сопровождается,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каким образом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происходит.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теории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рекомендательный характер советов сопровождающего;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приоритет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интересов сопровождаемого, непрерывность сопровождения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мультидисциплинарностъ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сопровождения.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теории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помощь;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опора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наличные силы и потенциальные возможности;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эти возможности; ориентация на способность самостоятельно преодолевать трудности;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совместность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сотрудничество, содействие;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конфиденциальность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(анонимность); доброжелательность и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безоценочность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безопасность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защита здоровья, прав, человеческого достоинства; реализация принципа «Не навреди»; рефлексивно-аналитический подход к процессу и результату (Л.М.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Шипицина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Е. И. Казакова и др.)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72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0929"/>
            <a:ext cx="12192000" cy="6456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Пять 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основных этапов процесса сопровождения: </a:t>
            </a:r>
            <a:endParaRPr lang="ru-RU" sz="22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диагностический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поисковый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консультативно-проективный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рефлексивный </a:t>
            </a:r>
          </a:p>
          <a:p>
            <a:pPr>
              <a:lnSpc>
                <a:spcPct val="107000"/>
              </a:lnSpc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Диагностический этап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начинается с фиксации сигнала проблемной ситуации, выявления всех настораживающих признаков неблагополучия изучаемой событийной общности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поискового этапа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сбор необходимой информации о путях и способах решения проблемы.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консультативно-проективном (или договорном) этапе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специалисты</a:t>
            </a:r>
          </a:p>
          <a:p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сопровождению обсуждают со всеми заинтересованными лицами возможные варианты решения проблемы, анализируют позитивные и негативные стороны разных решений, строят прогнозы эффективности, помогают выбрать различные методы.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самый трудный и ответственный этап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сопровождения, должен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достижение желаемого результата.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Рефлексивный этап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период осмысления результатов деятельности</a:t>
            </a:r>
          </a:p>
          <a:p>
            <a:pPr>
              <a:lnSpc>
                <a:spcPct val="107000"/>
              </a:lnSpc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службы по решению той или иной проблемы.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213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14" y="2098095"/>
            <a:ext cx="4999153" cy="40541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9576" y="625173"/>
            <a:ext cx="719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B56FF4">
                    <a:lumMod val="75000"/>
                  </a:srgbClr>
                </a:solidFill>
                <a:effectLst/>
                <a:uLnTx/>
                <a:uFillTx/>
                <a:latin typeface="Verdana"/>
                <a:ea typeface="+mj-ea"/>
              </a:rPr>
              <a:t>СПАСИБО ЗА ВНИМАНИЕ 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77213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083" y="145474"/>
            <a:ext cx="11856026" cy="14962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Медики выделяют несколько групп детей, у которых могут чаще, чем у их сверстников, возникать те или иные проблемы в развитии, и в том числе в общении с близкими и в установлении отношений с окружающим миром. Это так называемые «трудные младенцы» - дети группы риска: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5083" y="1569027"/>
            <a:ext cx="11856025" cy="5195455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недоношенные малыши;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малыши, которых переносили; 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чьи матери переболели инфекционными и вирусными заболевания во время беременности (краснуха, грипп,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цитомегаловирус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герпес, токсоплазмоз и др.), 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малыши, у которых мамы страдали токсикозом беременности, 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врожденными пороками развития;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рожденные в асфиксии и перенесшие родовую травму;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младенцы с гемолитической болезнью новорожденного; 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малыши, перенесшие детские инфекции (грипп,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паратит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скарлатина, корь и др.), 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которым во время родов или в период пребывания в детской больнице делали искусственное дыхание или проводили приемы реанимации;</a:t>
            </a:r>
          </a:p>
          <a:p>
            <a:pPr lvl="0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младенцы, получившие при рождении низкие баллы по шкале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Апгар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77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9" y="124692"/>
            <a:ext cx="11918373" cy="23137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Апга́р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система быстрой оценки состояния новорождённого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27-м ежегодном конгрессе анестезиологов (1952) американская врач-анестезиолог Вирджиния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Апгар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впервые официально представила разработанную ею систему оценки состояния новорождённого на первых минутах жизни. Это простой метод для начальной оценки состояния ребёнка с целью выявления необходимости реанимационных процедур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предполагает суммарный анализ пяти критериев, каждый из которых оценивается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целочисленно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баллах от 0 до 2 включительно. Результат оценки может быть в диапазоне от 0 до 10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Апгар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одним из трёх параметров, наряду с весом и ростом, которые сообщают родителям новорождённого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Пять критериев для оценки по шкале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Апгар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10" y="2358737"/>
            <a:ext cx="11918372" cy="4353790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855782"/>
              </p:ext>
            </p:extLst>
          </p:nvPr>
        </p:nvGraphicFramePr>
        <p:xfrm>
          <a:off x="103906" y="2363933"/>
          <a:ext cx="11918376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594"/>
                <a:gridCol w="2979594"/>
                <a:gridCol w="2979594"/>
                <a:gridCol w="2979594"/>
              </a:tblGrid>
              <a:tr h="370840">
                <a:tc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	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1 балл	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2 балла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Окраска кожного покрова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Генерализованная бледность или генерализованный цианоз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Розовая окраска тела и синюшная окраска конечностей (акроцианоз)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Розовая окраска всего тела и конечностей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Частота сердечных сокращений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Отсутствует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Рефлекторная возбудимость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реагирует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Реакция слабо выражена (гримаса, движение)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Реакция в виде движения, кашля, чихания, громкого крика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Мышечный тонус</a:t>
                      </a:r>
                      <a:endParaRPr lang="ru-RU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Отсутствует,</a:t>
                      </a:r>
                      <a:b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конечности свисают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Снижен, некоторое сгибание конечностей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Выражены активные</a:t>
                      </a:r>
                      <a:b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движения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Дыхание</a:t>
                      </a:r>
                      <a:endParaRPr lang="ru-RU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Отсутствует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Нерегулярное, крик слабый (</a:t>
                      </a:r>
                      <a:r>
                        <a:rPr lang="ru-RU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гиповентиляция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Нормальное, крик громкий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13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083" y="124692"/>
            <a:ext cx="11928762" cy="2202872"/>
          </a:xfrm>
        </p:spPr>
        <p:txBody>
          <a:bodyPr>
            <a:normAutofit/>
          </a:bodyPr>
          <a:lstStyle/>
          <a:p>
            <a:pPr indent="450215" algn="l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Наша цель помочь родителям принять своего ребенка таким, каков он есть, со всеми присущими только ему особенностями и сложностями. Научиться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понимать его желания, улавливать смысл его поведения и реагировать на него так, как хотелось бы только ему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083" y="2504209"/>
            <a:ext cx="11928761" cy="4187536"/>
          </a:xfrm>
        </p:spPr>
        <p:txBody>
          <a:bodyPr>
            <a:normAutofit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 в этот самый длинный первый год жизни малыша предстоит пройти большой и сложный путь, на их плечи ложится огромнейшая ответственность за постепенное введение ребенка в культуру через эмоциональное общение с ним, с помощью первых игрушек и первых игр. Наша книга поможет расширить и обогатить родительский опыт, даст возможность наблюдать и оценивать достижения малыша, оказывать ему помощь, поощряя его инициативные и самостоятельные действия, избегая как принуждения, так и чрезмерной опеки.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50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1174" y="103910"/>
            <a:ext cx="12191999" cy="2355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ранней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уже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своему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 являются центрами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индивидуального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детей. Здесь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разного профиля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медики,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педагоги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объединяются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направить свои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усилия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каждому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испытывающему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взросления,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адаптации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изменяющихся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-31174" y="2691247"/>
            <a:ext cx="12192000" cy="2857500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Универсальные ценности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демократического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общества: 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уважение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уникальной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ризнание права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собственный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ценности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ее движения в сторону самостоятельности, в сторону образования самодеятельного, самосознающего,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самоустремленного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субъекта, способного с некоторого момента к саморазвитию.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876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453" y="166947"/>
            <a:ext cx="11842173" cy="5797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Службы (отделы) ранней помощи открываются в помещениях, отвечающих педагогическим, санитарно-гигиеническим требованиям и правилам пожарной безопасности. Службы (отделы) оснащаются необходимым инвентарем, игрушками, пособиями и оборудованием в установленном порядке для специальных (коррекционных) образовательных дошкольных учреждений и учреждений для детей, нуждающихся в психолого-педагогической и медико-социальной помощи.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Целесообразно организовать работу служб (отделов) как в утренние часы, так и в вечернее время, а также в субботние и воскресные дни (в зависимости от режима работы дошкольного образовательного учреждения или центра). График их работы составляется с учетом потребностей родителей (законных представителей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663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6381"/>
            <a:ext cx="12095018" cy="6606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Служба (отдел) ранней помощи основывает свою работу на следующих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принципах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открытости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партнерства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командного междисциплинарного подхода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профессиональной ориентации на взаимодействие с семьей проблемного ребенка </a:t>
            </a:r>
            <a:endParaRPr lang="ru-RU" sz="2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обровольности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Конфиденциальности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</a:t>
            </a: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службы (отдела) ранней помощи может быть оказание психолого-педагогической и медико-социальной поддержки и сопровождение семьи, воспитывающей проблемного ребенка первых трех - четырех лет жизни, для содействия его оптимального развития и социализации в обществе.</a:t>
            </a:r>
            <a:endParaRPr lang="ru-RU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Клиентами службы (отдела) ранней помощи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 являются семьи с проблемными детьми первых трех - четырех лет жизни: с выявленными отклонениями в развитии, дети с нервно-психическими нарушениями, которые могут приводить к проблемам в развитии в будущем (дети группы биологического риска) и социального риска. 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53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762" y="0"/>
            <a:ext cx="11925301" cy="5521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Показаниями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направления семьи с ребенком от рождения до трех - четырех лет в службу (отдел) ранней помощи могут быть следующие проблемы со здоровьем и развитием детей: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Дети с выявленными отклонениями в развитии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Дети биологической группы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риска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Дети социальной группы риска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должностей работников службы ранней помощи определяется в соответствии с приказом Минобразования РФ и Госкомвуза РФ от 31 августа 1995 г. №463/1268, приказом Минобразования РФ, Госкомвуза РФ от 14 декабря 1995 г. № 622/1646 и постановлением Минтруда России от 6 июня 1996 г. № 32, а также на основании миссии, цели и основных задач деятельности, отраженных в Уставе учреждения, уровня и направленности реализуемых образовательных программ, структуры службы (отдела) ранней помощи.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5509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3909"/>
            <a:ext cx="12192000" cy="6913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Примерный перечень функций службы (отдела) ранней помощи.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Информационно-просветительская деятельность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Организационно-координационная деятельность.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осуществлению комплексной медико-психолого-педагогической диагностики.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психолого-педагогическому консультированию, помощи и реабилитации.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Профилактическая деятельность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психолого-педагогическому информированию.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 деятельность.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Медицинское консультирование и помощь.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Психотерапевтическая деятельность.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Методическая деятельность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Научно-экспериментальная деятельность.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непрерывному повышению квалификации.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созданию и развитию коллектива и междисциплинарной команды специалистов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материально-техническому обеспечению службы.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управлению службой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808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136</TotalTime>
  <Words>1196</Words>
  <Application>Microsoft Office PowerPoint</Application>
  <PresentationFormat>Широкоэкранный</PresentationFormat>
  <Paragraphs>114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Corbel</vt:lpstr>
      <vt:lpstr>Times New Roman</vt:lpstr>
      <vt:lpstr>Verdana</vt:lpstr>
      <vt:lpstr>Параллакс</vt:lpstr>
      <vt:lpstr>Ранняя помощь детям с ограниченными возможностями здоровья</vt:lpstr>
      <vt:lpstr>Медики выделяют несколько групп детей, у которых могут чаще, чем у их сверстников, возникать те или иные проблемы в развитии, и в том числе в общении с близкими и в установлении отношений с окружающим миром. Это так называемые «трудные младенцы» - дети группы риска: </vt:lpstr>
      <vt:lpstr>Шкала́ Апга́р — система быстрой оценки состояния новорождённого. На 27-м ежегодном конгрессе анестезиологов (1952) американская врач-анестезиолог Вирджиния Апгар впервые официально представила разработанную ею систему оценки состояния новорождённого на первых минутах жизни. Это простой метод для начальной оценки состояния ребёнка с целью выявления необходимости реанимационных процедур. Шкала предполагает суммарный анализ пяти критериев, каждый из которых оценивается целочисленно в баллах от 0 до 2 включительно. Результат оценки может быть в диапазоне от 0 до 10. Шкала Апгар является одним из трёх параметров, наряду с весом и ростом, которые сообщают родителям новорождённого. Пять критериев для оценки по шкале Апгар: </vt:lpstr>
      <vt:lpstr>Наша цель помочь родителям принять своего ребенка таким, каков он есть, со всеми присущими только ему особенностями и сложностями. Научиться понимать его желания, улавливать смысл его поведения и реагировать на него так, как хотелось бы только ему.</vt:lpstr>
      <vt:lpstr>Службы ранней помощи уже по своему замыслу, - являются центрами комплексного сопровождения индивидуального развития детей. Здесь специалисты разного профиля – медики, психологи, педагоги – объединяются, чтобы направить свои усилия на помощь каждому ребенку, испытывающему трудности взросления, коммуникации, адаптации в изменяющихся условиях обучения и воспитания.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Ранняя помощь детям с ОВЗ</dc:title>
  <dc:creator>Елена Дымарёнок</dc:creator>
  <cp:lastModifiedBy>Елена Дымарёнок</cp:lastModifiedBy>
  <cp:revision>11</cp:revision>
  <dcterms:created xsi:type="dcterms:W3CDTF">2016-03-14T14:44:35Z</dcterms:created>
  <dcterms:modified xsi:type="dcterms:W3CDTF">2016-09-11T14:00:28Z</dcterms:modified>
</cp:coreProperties>
</file>