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69" r:id="rId4"/>
    <p:sldId id="270" r:id="rId5"/>
    <p:sldId id="266" r:id="rId6"/>
    <p:sldId id="267" r:id="rId7"/>
    <p:sldId id="257" r:id="rId8"/>
    <p:sldId id="265" r:id="rId9"/>
    <p:sldId id="272" r:id="rId10"/>
    <p:sldId id="280" r:id="rId11"/>
    <p:sldId id="259" r:id="rId12"/>
    <p:sldId id="273" r:id="rId13"/>
    <p:sldId id="274" r:id="rId14"/>
    <p:sldId id="275" r:id="rId15"/>
    <p:sldId id="271" r:id="rId16"/>
    <p:sldId id="276" r:id="rId17"/>
    <p:sldId id="278" r:id="rId18"/>
    <p:sldId id="279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773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2BC8CB-3077-4A0B-893E-88470C613EB3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737DCE-3301-43C3-8E93-F94AB48703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«Квадратный метр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5229200"/>
            <a:ext cx="5412058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Составитель: учитель 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нач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кл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МАОУ СОШ №58 г. Улан-Удэ </a:t>
            </a:r>
          </a:p>
          <a:p>
            <a:pPr algn="ctr"/>
            <a:r>
              <a:rPr lang="ru-RU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Драничникова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Е. А.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и по запросу картинка мультяшных геро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912168"/>
            <a:ext cx="5220072" cy="594583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1124744"/>
            <a:ext cx="520834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Нарисуем мы квадраты,</a:t>
            </a:r>
          </a:p>
          <a:p>
            <a:r>
              <a:rPr lang="ru-RU" sz="3600" dirty="0" smtClean="0"/>
              <a:t>Нарисуем мы круги.</a:t>
            </a:r>
          </a:p>
          <a:p>
            <a:r>
              <a:rPr lang="ru-RU" sz="3600" dirty="0" smtClean="0"/>
              <a:t>Треугольники покажем.</a:t>
            </a:r>
          </a:p>
          <a:p>
            <a:r>
              <a:rPr lang="ru-RU" sz="3600" dirty="0" smtClean="0"/>
              <a:t>Превращаем! </a:t>
            </a:r>
          </a:p>
          <a:p>
            <a:r>
              <a:rPr lang="ru-RU" sz="3600" dirty="0" smtClean="0"/>
              <a:t>Р</a:t>
            </a:r>
            <a:r>
              <a:rPr lang="ru-RU" sz="3600" dirty="0" smtClean="0"/>
              <a:t>аз, два, три!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6418" y="0"/>
            <a:ext cx="7591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Физкультминутка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82089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Сколько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1 дм2= … см2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284984"/>
            <a:ext cx="3312368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429309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 дм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2492896"/>
            <a:ext cx="115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 дм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3356992"/>
            <a:ext cx="4211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дм=10 см</a:t>
            </a:r>
          </a:p>
          <a:p>
            <a:r>
              <a:rPr lang="ru-RU" sz="3200" dirty="0" smtClean="0"/>
              <a:t>1 дм </a:t>
            </a:r>
            <a:r>
              <a:rPr lang="en-US" sz="3200" dirty="0" smtClean="0"/>
              <a:t>x 1 </a:t>
            </a:r>
            <a:r>
              <a:rPr lang="ru-RU" sz="3200" dirty="0" err="1" smtClean="0"/>
              <a:t>дм=</a:t>
            </a:r>
            <a:r>
              <a:rPr lang="ru-RU" sz="3200" dirty="0" smtClean="0"/>
              <a:t> 1 дм2</a:t>
            </a:r>
          </a:p>
          <a:p>
            <a:r>
              <a:rPr lang="ru-RU" sz="3200" dirty="0" smtClean="0"/>
              <a:t>10 см</a:t>
            </a:r>
            <a:r>
              <a:rPr lang="en-US" sz="3200" dirty="0" smtClean="0"/>
              <a:t>x </a:t>
            </a:r>
            <a:r>
              <a:rPr lang="ru-RU" sz="3200" dirty="0" smtClean="0"/>
              <a:t>10 см = 100 см2</a:t>
            </a:r>
          </a:p>
          <a:p>
            <a:r>
              <a:rPr lang="ru-RU" sz="3200" dirty="0" smtClean="0"/>
              <a:t>Значит, </a:t>
            </a:r>
          </a:p>
          <a:p>
            <a:r>
              <a:rPr lang="ru-RU" sz="3200" u="sng" dirty="0" smtClean="0"/>
              <a:t>1 дм2 = 100 см2</a:t>
            </a:r>
            <a:endParaRPr lang="ru-RU" sz="32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60648"/>
            <a:ext cx="7524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Сколько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1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м2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= …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дм2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140968"/>
            <a:ext cx="3312368" cy="316835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581128"/>
            <a:ext cx="9151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1 </a:t>
            </a:r>
            <a:r>
              <a:rPr lang="ru-RU" sz="4400" b="1" dirty="0" smtClean="0"/>
              <a:t>м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492896"/>
            <a:ext cx="9151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1 </a:t>
            </a:r>
            <a:r>
              <a:rPr lang="ru-RU" sz="4400" b="1" dirty="0" smtClean="0"/>
              <a:t>м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140968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 </a:t>
            </a:r>
            <a:r>
              <a:rPr lang="ru-RU" sz="3600" dirty="0" smtClean="0"/>
              <a:t>м=10 дм</a:t>
            </a:r>
            <a:endParaRPr lang="ru-RU" sz="3600" dirty="0" smtClean="0"/>
          </a:p>
          <a:p>
            <a:r>
              <a:rPr lang="ru-RU" sz="3600" dirty="0" smtClean="0"/>
              <a:t>1 </a:t>
            </a:r>
            <a:r>
              <a:rPr lang="ru-RU" sz="3600" dirty="0" smtClean="0"/>
              <a:t>м </a:t>
            </a:r>
            <a:r>
              <a:rPr lang="en-US" sz="3600" dirty="0" smtClean="0"/>
              <a:t>x 1 </a:t>
            </a:r>
            <a:r>
              <a:rPr lang="ru-RU" sz="3600" dirty="0" smtClean="0"/>
              <a:t>м = </a:t>
            </a:r>
            <a:r>
              <a:rPr lang="ru-RU" sz="3600" dirty="0" smtClean="0"/>
              <a:t>1 </a:t>
            </a:r>
            <a:r>
              <a:rPr lang="ru-RU" sz="3600" dirty="0" smtClean="0"/>
              <a:t>м2</a:t>
            </a:r>
            <a:endParaRPr lang="ru-RU" sz="3600" dirty="0" smtClean="0"/>
          </a:p>
          <a:p>
            <a:r>
              <a:rPr lang="ru-RU" sz="3600" dirty="0" smtClean="0"/>
              <a:t>10 </a:t>
            </a:r>
            <a:r>
              <a:rPr lang="ru-RU" sz="3600" dirty="0" smtClean="0"/>
              <a:t>дм </a:t>
            </a:r>
            <a:r>
              <a:rPr lang="en-US" sz="3600" dirty="0" smtClean="0"/>
              <a:t>x </a:t>
            </a:r>
            <a:r>
              <a:rPr lang="ru-RU" sz="3600" dirty="0" smtClean="0"/>
              <a:t>10 </a:t>
            </a:r>
            <a:r>
              <a:rPr lang="ru-RU" sz="3600" dirty="0" smtClean="0"/>
              <a:t>дм </a:t>
            </a:r>
            <a:r>
              <a:rPr lang="ru-RU" sz="3600" dirty="0" smtClean="0"/>
              <a:t>= 100 </a:t>
            </a:r>
            <a:r>
              <a:rPr lang="ru-RU" sz="3600" dirty="0" smtClean="0"/>
              <a:t>дм2</a:t>
            </a:r>
            <a:endParaRPr lang="ru-RU" sz="3600" dirty="0" smtClean="0"/>
          </a:p>
          <a:p>
            <a:r>
              <a:rPr lang="ru-RU" sz="3600" dirty="0" smtClean="0"/>
              <a:t>Значит, </a:t>
            </a:r>
          </a:p>
          <a:p>
            <a:r>
              <a:rPr lang="ru-RU" sz="3600" u="sng" dirty="0" smtClean="0"/>
              <a:t>1 </a:t>
            </a:r>
            <a:r>
              <a:rPr lang="ru-RU" sz="3600" u="sng" dirty="0" smtClean="0"/>
              <a:t>м2 </a:t>
            </a:r>
            <a:r>
              <a:rPr lang="ru-RU" sz="3600" u="sng" dirty="0" smtClean="0"/>
              <a:t>= 100 </a:t>
            </a:r>
            <a:r>
              <a:rPr lang="ru-RU" sz="3600" u="sng" dirty="0" smtClean="0"/>
              <a:t>дм2</a:t>
            </a:r>
            <a:endParaRPr lang="ru-RU" sz="36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9102556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</a:t>
            </a:r>
            <a:r>
              <a:rPr lang="ru-RU" sz="3400" dirty="0" smtClean="0"/>
              <a:t>. Измерьте длину пола классной комнаты.</a:t>
            </a:r>
          </a:p>
          <a:p>
            <a:r>
              <a:rPr lang="ru-RU" sz="3400" dirty="0" smtClean="0"/>
              <a:t>2. Измерьте ширину пола классной комнаты.</a:t>
            </a:r>
          </a:p>
          <a:p>
            <a:r>
              <a:rPr lang="ru-RU" sz="3400" dirty="0" smtClean="0"/>
              <a:t>3. Какая фигура пола?</a:t>
            </a:r>
          </a:p>
          <a:p>
            <a:r>
              <a:rPr lang="ru-RU" sz="3400" dirty="0" smtClean="0"/>
              <a:t>4. Как найти площадь прямоугольника?</a:t>
            </a:r>
          </a:p>
          <a:p>
            <a:r>
              <a:rPr lang="ru-RU" sz="3400" dirty="0" smtClean="0"/>
              <a:t>5. Изобразите план своего класса в тетради,</a:t>
            </a:r>
          </a:p>
          <a:p>
            <a:r>
              <a:rPr lang="ru-RU" sz="3400" dirty="0" smtClean="0"/>
              <a:t> приняв 1 клетку за 1 м2.</a:t>
            </a:r>
          </a:p>
          <a:p>
            <a:r>
              <a:rPr lang="ru-RU" sz="3400" dirty="0" smtClean="0"/>
              <a:t>6. Найдите площадь пола классной комнаты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7. Запиши вычисления в тетрадь.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04664"/>
            <a:ext cx="25092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а классная комна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908720"/>
            <a:ext cx="3707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Длина - 10 м</a:t>
            </a:r>
          </a:p>
          <a:p>
            <a:r>
              <a:rPr lang="ru-RU" sz="3600" b="1" dirty="0" smtClean="0"/>
              <a:t>Ширина – 8 м</a:t>
            </a:r>
          </a:p>
          <a:p>
            <a:r>
              <a:rPr lang="en-US" sz="3600" b="1" dirty="0" smtClean="0"/>
              <a:t>S</a:t>
            </a:r>
            <a:r>
              <a:rPr lang="ru-RU" sz="3600" b="1" dirty="0" smtClean="0"/>
              <a:t> пола -?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0"/>
            <a:ext cx="3229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Решение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22" name="Picture 2" descr="Картинки по запросу картинка лист в клетк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052736"/>
            <a:ext cx="3456384" cy="2592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47864" y="1268760"/>
            <a:ext cx="165618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660232" y="1268760"/>
            <a:ext cx="27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+mj-lt"/>
              </a:rPr>
              <a:t>S= 10*8=80 </a:t>
            </a:r>
            <a:r>
              <a:rPr lang="ru-RU" sz="3000" b="1" dirty="0" smtClean="0">
                <a:latin typeface="+mj-lt"/>
              </a:rPr>
              <a:t>м2</a:t>
            </a:r>
          </a:p>
          <a:p>
            <a:r>
              <a:rPr lang="ru-RU" sz="3000" b="1" dirty="0" smtClean="0">
                <a:latin typeface="+mj-lt"/>
              </a:rPr>
              <a:t>Ответ: 80м2 площадь пола</a:t>
            </a:r>
            <a:endParaRPr lang="ru-RU" sz="3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и по запросу картинка лист в клет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676456" cy="60932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1960" y="908720"/>
            <a:ext cx="3460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Дополни!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2276872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</a:rPr>
              <a:t>1 0 дм2 + … </a:t>
            </a:r>
            <a:r>
              <a:rPr lang="ru-RU" sz="3600" b="1" dirty="0" err="1" smtClean="0">
                <a:latin typeface="+mj-lt"/>
              </a:rPr>
              <a:t>дм2</a:t>
            </a:r>
            <a:r>
              <a:rPr lang="ru-RU" sz="3600" b="1" dirty="0" smtClean="0">
                <a:latin typeface="+mj-lt"/>
              </a:rPr>
              <a:t>  = 1 м2</a:t>
            </a:r>
          </a:p>
          <a:p>
            <a:r>
              <a:rPr lang="ru-RU" sz="3600" b="1" dirty="0" smtClean="0">
                <a:latin typeface="+mj-lt"/>
              </a:rPr>
              <a:t>2 3 дм2 + … </a:t>
            </a:r>
            <a:r>
              <a:rPr lang="ru-RU" sz="3600" b="1" dirty="0" err="1" smtClean="0">
                <a:latin typeface="+mj-lt"/>
              </a:rPr>
              <a:t>дм2</a:t>
            </a:r>
            <a:r>
              <a:rPr lang="ru-RU" sz="3600" b="1" dirty="0" smtClean="0">
                <a:latin typeface="+mj-lt"/>
              </a:rPr>
              <a:t> = 1 м2</a:t>
            </a:r>
          </a:p>
          <a:p>
            <a:r>
              <a:rPr lang="ru-RU" sz="3600" b="1" dirty="0" smtClean="0">
                <a:latin typeface="+mj-lt"/>
              </a:rPr>
              <a:t>6 5 дм2 + … </a:t>
            </a:r>
            <a:r>
              <a:rPr lang="ru-RU" sz="3600" b="1" dirty="0" err="1" smtClean="0">
                <a:latin typeface="+mj-lt"/>
              </a:rPr>
              <a:t>дм2</a:t>
            </a:r>
            <a:r>
              <a:rPr lang="ru-RU" sz="3600" b="1" dirty="0" smtClean="0">
                <a:latin typeface="+mj-lt"/>
              </a:rPr>
              <a:t> = 1 м2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Проверь себя!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638" y="2967335"/>
            <a:ext cx="89587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 71 учебника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 самостоятельно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Реши задачу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трёх комнат равна 42 м2.</a:t>
            </a:r>
            <a:b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первой комнаты составляет 24 м2.</a:t>
            </a:r>
            <a:b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Площадь  второй комнаты-10 м2.</a:t>
            </a:r>
            <a:b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Чему равна площадь третьей комнаты?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356992"/>
            <a:ext cx="3672408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42 м2</a:t>
            </a:r>
            <a:endParaRPr lang="ru-RU" sz="72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123728" y="3356992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7544" y="5157192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123728" y="3356992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644008" y="3356992"/>
            <a:ext cx="3672408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                   </a:t>
            </a:r>
            <a:r>
              <a:rPr lang="ru-RU" sz="4800" dirty="0" smtClean="0"/>
              <a:t>24 м2</a:t>
            </a:r>
            <a:endParaRPr lang="ru-RU" sz="4800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6228184" y="3356992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644008" y="5085184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16016" y="3861048"/>
            <a:ext cx="17420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10 м2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16016" y="5229200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? м2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5775685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задачи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90644" y="1988840"/>
            <a:ext cx="92346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000" b="1" dirty="0" smtClean="0">
                <a:latin typeface="+mj-lt"/>
                <a:cs typeface="Arial" pitchFamily="34" charset="0"/>
              </a:rPr>
              <a:t>24+10=34 (м2) – площадь двух комнат</a:t>
            </a:r>
          </a:p>
          <a:p>
            <a:pPr marL="342900" indent="-342900">
              <a:buAutoNum type="arabicParenR"/>
            </a:pPr>
            <a:r>
              <a:rPr lang="ru-RU" sz="4000" b="1" dirty="0" smtClean="0">
                <a:latin typeface="+mj-lt"/>
                <a:cs typeface="Arial" pitchFamily="34" charset="0"/>
              </a:rPr>
              <a:t>42-34=8 (м2)</a:t>
            </a:r>
          </a:p>
          <a:p>
            <a:pPr marL="342900" indent="-342900"/>
            <a:r>
              <a:rPr lang="ru-RU" sz="4000" b="1" dirty="0" smtClean="0">
                <a:latin typeface="+mj-lt"/>
                <a:cs typeface="Arial" pitchFamily="34" charset="0"/>
              </a:rPr>
              <a:t>Ответ: 8 м2 площадь третьей комнаты.</a:t>
            </a:r>
            <a:endParaRPr lang="ru-RU" sz="40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701596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Оцени свою работу!</a:t>
            </a: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3794" name="Picture 2" descr="Картинки по запрос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2659996" cy="2376264"/>
          </a:xfrm>
          <a:prstGeom prst="rect">
            <a:avLst/>
          </a:prstGeom>
          <a:noFill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16832"/>
            <a:ext cx="34861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4077072"/>
            <a:ext cx="4197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Всё понял!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4509120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Кое-что не понял!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2636912"/>
            <a:ext cx="8712968" cy="2802616"/>
          </a:xfrm>
        </p:spPr>
        <p:txBody>
          <a:bodyPr/>
          <a:lstStyle/>
          <a:p>
            <a:r>
              <a:rPr lang="ru-RU" dirty="0" smtClean="0"/>
              <a:t>Что такое площадь?</a:t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Площадь – это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Какие единицы </a:t>
            </a:r>
            <a:r>
              <a:rPr lang="ru-RU" dirty="0" err="1" smtClean="0"/>
              <a:t>измериния</a:t>
            </a:r>
            <a:r>
              <a:rPr lang="ru-RU" dirty="0" smtClean="0"/>
              <a:t> площади ты знаешь?</a:t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Единицы измерения: …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230425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   </a:t>
            </a:r>
            <a:r>
              <a:rPr lang="ru-RU" sz="4000" dirty="0" smtClean="0"/>
              <a:t>Что мы можем измерить с помощью 1 дм2?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95536" y="476672"/>
            <a:ext cx="8519864" cy="1564400"/>
          </a:xfrm>
          <a:prstGeom prst="rect">
            <a:avLst/>
          </a:prstGeom>
        </p:spPr>
        <p:txBody>
          <a:bodyPr vert="horz" lIns="0" tIns="45720" rIns="0" bIns="0" anchor="b">
            <a:normAutofit fontScale="37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мы можем измерить с помощью 1 см2?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AutoShape 2" descr="Картинки по запросу картинка кни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ртинки по запрос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157192"/>
            <a:ext cx="2145229" cy="1340768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429000"/>
            <a:ext cx="1368152" cy="1368152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429000"/>
            <a:ext cx="1152128" cy="1631909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картинка блокно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17032"/>
            <a:ext cx="1187624" cy="1187624"/>
          </a:xfrm>
          <a:prstGeom prst="rect">
            <a:avLst/>
          </a:prstGeom>
          <a:noFill/>
        </p:spPr>
      </p:pic>
      <p:pic>
        <p:nvPicPr>
          <p:cNvPr id="1036" name="Picture 12" descr="Картинки по запросу картинка стол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4841776"/>
            <a:ext cx="3096344" cy="2016224"/>
          </a:xfrm>
          <a:prstGeom prst="rect">
            <a:avLst/>
          </a:prstGeom>
          <a:noFill/>
        </p:spPr>
      </p:pic>
      <p:pic>
        <p:nvPicPr>
          <p:cNvPr id="1038" name="Picture 14" descr="Картинки по запрос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2420888"/>
            <a:ext cx="381000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597120"/>
          </a:xfrm>
        </p:spPr>
        <p:txBody>
          <a:bodyPr>
            <a:normAutofit/>
          </a:bodyPr>
          <a:lstStyle/>
          <a:p>
            <a:r>
              <a:rPr lang="ru-RU" b="1" dirty="0" smtClean="0"/>
              <a:t>Что значит 1 см2?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C000"/>
                </a:solidFill>
              </a:rPr>
              <a:t>1 см 2 – это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Что значит 1 дм2 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C000"/>
                </a:solidFill>
              </a:rPr>
              <a:t>1 дм2 – это …</a:t>
            </a:r>
            <a:endParaRPr lang="ru-RU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ото города вид сверх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" y="0"/>
            <a:ext cx="939653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Какой единицей измерения удобно измерять 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площадь парка, стадиона, квартиры, дома?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это единица измерения                площади?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14242"/>
            <a:ext cx="7128792" cy="449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Единица площади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916832"/>
            <a:ext cx="822960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63888" y="2967334"/>
            <a:ext cx="266429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50800"/>
                <a:effectLst/>
              </a:rPr>
              <a:t>S </a:t>
            </a:r>
          </a:p>
          <a:p>
            <a:pPr algn="ctr"/>
            <a:r>
              <a:rPr lang="en-US" sz="9600" b="1" dirty="0" smtClean="0">
                <a:ln w="50800"/>
              </a:rPr>
              <a:t>1</a:t>
            </a:r>
            <a:r>
              <a:rPr lang="ru-RU" sz="9600" b="1" dirty="0" smtClean="0">
                <a:ln w="50800"/>
              </a:rPr>
              <a:t>м2</a:t>
            </a:r>
            <a:endParaRPr lang="ru-RU" sz="9600" b="1" cap="none" spc="0" dirty="0">
              <a:ln w="50800"/>
              <a:effectLst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915816" y="2636912"/>
            <a:ext cx="86409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915816" y="2636912"/>
            <a:ext cx="151216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843808" y="2636912"/>
            <a:ext cx="2232248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915816" y="2564904"/>
            <a:ext cx="2808312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915816" y="2636912"/>
            <a:ext cx="3312368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915816" y="2708920"/>
            <a:ext cx="3672408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59832" y="3140968"/>
            <a:ext cx="3528392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3851920" y="3717032"/>
            <a:ext cx="2736304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644008" y="4293096"/>
            <a:ext cx="1944216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364088" y="4941168"/>
            <a:ext cx="122413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156176" y="5373216"/>
            <a:ext cx="50405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38361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pic>
        <p:nvPicPr>
          <p:cNvPr id="10" name="Рисунок 9" descr="Картинки по запросу фото сверху са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картинка лист в клет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096" y="755322"/>
            <a:ext cx="8136904" cy="6102678"/>
          </a:xfrm>
          <a:prstGeom prst="rect">
            <a:avLst/>
          </a:prstGeom>
          <a:noFill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279" y="2060849"/>
            <a:ext cx="234357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59832" y="1196752"/>
            <a:ext cx="5688632" cy="5256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3645024"/>
            <a:ext cx="2880320" cy="280831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ДОМ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1196752"/>
            <a:ext cx="2016224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dirty="0" smtClean="0">
                <a:solidFill>
                  <a:schemeClr val="tx1"/>
                </a:solidFill>
              </a:rPr>
              <a:t>БАССЕЙН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3573016"/>
            <a:ext cx="1584176" cy="28803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САД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0"/>
            <a:ext cx="7164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НАЙДИ ПЛОЩАДЬ</a:t>
            </a:r>
            <a:r>
              <a:rPr lang="ru-RU" sz="5400" dirty="0" smtClean="0">
                <a:solidFill>
                  <a:srgbClr val="FF0000"/>
                </a:solidFill>
              </a:rPr>
              <a:t>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269</TotalTime>
  <Words>341</Words>
  <Application>Microsoft Office PowerPoint</Application>
  <PresentationFormat>Экран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Тема «Квадратный метр»</vt:lpstr>
      <vt:lpstr>Что такое площадь? Площадь – это … Какие единицы измериния площади ты знаешь? Единицы измерения: …</vt:lpstr>
      <vt:lpstr>    Что мы можем измерить с помощью 1 дм2?  </vt:lpstr>
      <vt:lpstr>Что значит 1 см2? 1 см 2 – это …  Что значит 1 дм2 ? 1 дм2 – это …</vt:lpstr>
      <vt:lpstr>Слайд 5</vt:lpstr>
      <vt:lpstr>Какая это единица измерения                площади?</vt:lpstr>
      <vt:lpstr>Единица площади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Проверь себя!</vt:lpstr>
      <vt:lpstr>                                       Реши задачу Площадь трёх комнат равна 42 м2. Площадь первой комнаты составляет 24 м2. Площадь  второй комнаты-10 м2. Чему равна площадь третьей комнаты?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«Квадратный метр»</dc:title>
  <dc:creator>Samsung</dc:creator>
  <cp:lastModifiedBy>Samsung</cp:lastModifiedBy>
  <cp:revision>27</cp:revision>
  <dcterms:created xsi:type="dcterms:W3CDTF">2016-11-30T23:03:03Z</dcterms:created>
  <dcterms:modified xsi:type="dcterms:W3CDTF">2016-12-01T14:43:17Z</dcterms:modified>
</cp:coreProperties>
</file>