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9" r:id="rId3"/>
    <p:sldId id="295" r:id="rId4"/>
    <p:sldId id="262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57" r:id="rId14"/>
    <p:sldId id="296" r:id="rId15"/>
    <p:sldId id="297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6718"/>
    <a:srgbClr val="F98C1F"/>
    <a:srgbClr val="F5DA3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>
        <p:scale>
          <a:sx n="70" d="100"/>
          <a:sy n="70" d="100"/>
        </p:scale>
        <p:origin x="-76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E1752D-0A65-45C2-9824-45E40C361BE6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0700DF-E20A-464B-B3DE-6E8617BF8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811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755D6-903C-474B-AD5C-50791627B0B8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C5E82-5A0A-4081-A10E-14F6149691D3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4C403C-7731-42DD-8ADD-2FA7AA9F5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1160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AA5AE5-B9CB-44F6-B411-FF08174FDC05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F64E4A-51B3-4B2F-9FB8-EDEA57431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2477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B45C30-091F-41EE-9AF2-802BD19E4780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F38363-F5DE-4A9A-B585-93039A58E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1762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AA512-5ABB-4CA3-B35A-98856550D683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954F36-79D4-47E1-88F6-FD77BE665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9595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9B1455-6C88-4D88-8641-8E1679873731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46803A-9B2A-4CA1-B6BC-CFF8DBF87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2385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3D5203-8384-41F1-B28E-AD15C39338CB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686743-5F1A-4A3F-9D3F-314E5EC01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17680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2D3F3B-1255-4838-978D-601008F98A3C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F8485D-89F2-4B8A-9860-43B95E1D0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5992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C289DD-D341-4C6E-B818-9E8B63A393F4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96162C-108E-4B0D-8D7E-8CCA62313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03329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561821-2BBC-4431-B75D-26898760B8EB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0A2D5D-F0A5-4920-B854-12730874F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76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750C63-7A99-485D-A10E-3EEEA72D0868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4EF98A-5DE8-4317-9F80-1B61FAC08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647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E6F602-4EC6-44B2-A798-14A296B34002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31FD74-3634-46C9-923F-FD9FCD2B9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17925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4EA5D8"/>
            </a:gs>
            <a:gs pos="50000">
              <a:srgbClr val="FFCCB5"/>
            </a:gs>
            <a:gs pos="100000">
              <a:srgbClr val="FFE5D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931EA46-85BF-43B8-8394-3DCC491283BD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AC50639-FAB9-41AA-94E5-71FA514FB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866250" cy="38164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МАТЕМАТИКА</a:t>
            </a:r>
            <a:br>
              <a:rPr lang="ru-RU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4 класс</a:t>
            </a:r>
            <a:br>
              <a:rPr lang="ru-RU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3200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«Школа</a:t>
            </a:r>
            <a:r>
              <a:rPr lang="en-US" sz="3200" dirty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3200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XXI </a:t>
            </a:r>
            <a:r>
              <a:rPr lang="ru-RU" sz="3200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rPr>
              <a:t>век»</a:t>
            </a:r>
            <a:endParaRPr lang="ru-RU" sz="3200" dirty="0">
              <a:gradFill flip="none" rotWithShape="1">
                <a:gsLst>
                  <a:gs pos="0">
                    <a:schemeClr val="accent1">
                      <a:tint val="88000"/>
                      <a:satMod val="150000"/>
                      <a:shade val="30000"/>
                      <a:satMod val="115000"/>
                    </a:schemeClr>
                  </a:gs>
                  <a:gs pos="50000">
                    <a:schemeClr val="accent1">
                      <a:tint val="88000"/>
                      <a:satMod val="150000"/>
                      <a:shade val="67500"/>
                      <a:satMod val="115000"/>
                    </a:schemeClr>
                  </a:gs>
                  <a:gs pos="100000">
                    <a:schemeClr val="accent1">
                      <a:tint val="88000"/>
                      <a:satMod val="1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0" y="0"/>
            <a:ext cx="89376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5000">
                <a:solidFill>
                  <a:srgbClr val="000000"/>
                </a:solidFill>
                <a:cs typeface="Times New Roman" pitchFamily="18" charset="0"/>
              </a:rPr>
              <a:t> </a:t>
            </a:r>
            <a:r>
              <a:rPr lang="ru-RU" altLang="ru-RU" sz="900">
                <a:latin typeface="Arial" charset="0"/>
              </a:rPr>
              <a:t> </a:t>
            </a:r>
            <a:endParaRPr lang="ru-RU" altLang="ru-RU" sz="8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2643182"/>
            <a:ext cx="7429552" cy="88850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gradFill flip="none" rotWithShape="1">
                  <a:gsLst>
                    <a:gs pos="0">
                      <a:schemeClr val="accent1">
                        <a:tint val="88000"/>
                        <a:satMod val="15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tint val="88000"/>
                        <a:satMod val="15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tint val="88000"/>
                        <a:satMod val="150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Решение уравнений</a:t>
            </a:r>
            <a:endParaRPr lang="ru-RU" dirty="0">
              <a:gradFill flip="none" rotWithShape="1">
                <a:gsLst>
                  <a:gs pos="0">
                    <a:schemeClr val="accent1">
                      <a:tint val="88000"/>
                      <a:satMod val="150000"/>
                      <a:shade val="30000"/>
                      <a:satMod val="115000"/>
                    </a:schemeClr>
                  </a:gs>
                  <a:gs pos="50000">
                    <a:schemeClr val="accent1">
                      <a:tint val="88000"/>
                      <a:satMod val="150000"/>
                      <a:shade val="67500"/>
                      <a:satMod val="115000"/>
                    </a:schemeClr>
                  </a:gs>
                  <a:gs pos="100000">
                    <a:schemeClr val="accent1">
                      <a:tint val="88000"/>
                      <a:satMod val="1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1000108"/>
            <a:ext cx="63579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 · 7 = 210</a:t>
            </a:r>
          </a:p>
          <a:p>
            <a:pPr algn="ctr"/>
            <a:endParaRPr lang="ru-RU" sz="6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· 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&gt; 8</a:t>
            </a:r>
            <a:endParaRPr lang="ru-RU" sz="6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6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+ 15 = 68 : 2</a:t>
            </a:r>
            <a:endParaRPr lang="en-US" sz="6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077473"/>
            <a:ext cx="49292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+ 8 = 170                   </a:t>
            </a:r>
          </a:p>
          <a:p>
            <a:r>
              <a:rPr lang="ru-RU" sz="4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</a:t>
            </a:r>
            <a:r>
              <a:rPr lang="ru-RU" sz="4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240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– 250 = 600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120 – Х = 86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: 44 = 2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7200 : Х = 90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0694" y="1087923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162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1739618"/>
            <a:ext cx="200026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40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2382560"/>
            <a:ext cx="264320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850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3025502"/>
            <a:ext cx="221457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34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3739882"/>
            <a:ext cx="21431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88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4454262"/>
            <a:ext cx="192882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= 40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xrest.ru/images/collection/00752/698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5262771" cy="457203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500430" y="3286124"/>
            <a:ext cx="5224507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Внимание 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139952" y="44624"/>
            <a:ext cx="944489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794" y="1488594"/>
            <a:ext cx="70009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(122 + 18) : 70 = 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(64 : 8 + 20) : 7 = 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 · (26 + 14) :100 = 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· (30 + 2) – 4 · 4 = 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· 4 + 12 = 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(400 – 300) – 36 = 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5731393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5786454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5802831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786454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857884" y="5786454"/>
            <a:ext cx="1000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32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6644" y="5786454"/>
            <a:ext cx="1000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64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500042"/>
          <a:ext cx="7786744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  <a:gridCol w="556196"/>
              </a:tblGrid>
              <a:tr h="627067">
                <a:tc rowSpan="2" gridSpan="5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5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з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627067"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ж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rowSpan="3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  <a:tr h="627067"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3600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929</TotalTime>
  <Words>488</Words>
  <Application>Microsoft Office PowerPoint</Application>
  <PresentationFormat>Экран (4:3)</PresentationFormat>
  <Paragraphs>391</Paragraphs>
  <Slides>16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МАТЕМАТИКА 4 класс «Школа XXI век»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Решение уравнений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4 класс «Школа России»</dc:title>
  <dc:creator>student4</dc:creator>
  <cp:lastModifiedBy>Maxim</cp:lastModifiedBy>
  <cp:revision>100</cp:revision>
  <dcterms:modified xsi:type="dcterms:W3CDTF">2016-12-07T16:12:53Z</dcterms:modified>
</cp:coreProperties>
</file>