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818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003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58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22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46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38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58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855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017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6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757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3A5B4-3F12-4B2A-8DA9-C8E836C21C5E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182C2-F7C1-49B7-A0FB-36E5A2950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099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11" Type="http://schemas.openxmlformats.org/officeDocument/2006/relationships/image" Target="../media/image18.jpg"/><Relationship Id="rId5" Type="http://schemas.openxmlformats.org/officeDocument/2006/relationships/image" Target="../media/image12.jpeg"/><Relationship Id="rId10" Type="http://schemas.openxmlformats.org/officeDocument/2006/relationships/image" Target="../media/image17.jpg"/><Relationship Id="rId4" Type="http://schemas.openxmlformats.org/officeDocument/2006/relationships/image" Target="../media/image11.jpeg"/><Relationship Id="rId9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808" y="920448"/>
            <a:ext cx="3607192" cy="59375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88" y="3602038"/>
            <a:ext cx="5049920" cy="28569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752" y="1887794"/>
            <a:ext cx="7450056" cy="17142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19325" cy="77152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30036" y="2078182"/>
            <a:ext cx="1401289" cy="143178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57847" y="2078182"/>
            <a:ext cx="1401289" cy="143178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185658" y="2078181"/>
            <a:ext cx="1401289" cy="143178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639991" y="2103457"/>
            <a:ext cx="1401289" cy="143178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060808" y="2105173"/>
            <a:ext cx="1401289" cy="143178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867" y="-58604"/>
            <a:ext cx="1595907" cy="83012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654" y="2022140"/>
            <a:ext cx="1388150" cy="15143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375" y="2082704"/>
            <a:ext cx="1383721" cy="145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38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0" y="2097779"/>
            <a:ext cx="11630891" cy="452271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19325" cy="7715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-41966"/>
            <a:ext cx="1621353" cy="84336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865623" y="4975761"/>
            <a:ext cx="1342700" cy="133830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208323" y="4975761"/>
            <a:ext cx="1306285" cy="133830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514608" y="4975761"/>
            <a:ext cx="1342700" cy="133830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857308" y="4975760"/>
            <a:ext cx="1306285" cy="133830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7309" y="4975760"/>
            <a:ext cx="1328102" cy="139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9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55467"/>
            <a:ext cx="1720376" cy="20137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72" y="2869241"/>
            <a:ext cx="1789339" cy="20618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41" y="4886836"/>
            <a:ext cx="1638099" cy="19269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272" y="1027906"/>
            <a:ext cx="2541645" cy="20481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545" y="3076028"/>
            <a:ext cx="2889274" cy="16901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272" y="4532701"/>
            <a:ext cx="2791122" cy="21670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303" y="855467"/>
            <a:ext cx="2957203" cy="11563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881" y="2743328"/>
            <a:ext cx="3110685" cy="11777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468" y="4801135"/>
            <a:ext cx="3662546" cy="11454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14" y="58819"/>
            <a:ext cx="4772227" cy="704251"/>
          </a:xfrm>
          <a:prstGeom prst="rect">
            <a:avLst/>
          </a:prstGeom>
        </p:spPr>
      </p:pic>
      <p:cxnSp>
        <p:nvCxnSpPr>
          <p:cNvPr id="15" name="Прямая со стрелкой 14"/>
          <p:cNvCxnSpPr/>
          <p:nvPr/>
        </p:nvCxnSpPr>
        <p:spPr>
          <a:xfrm flipH="1">
            <a:off x="2648119" y="1973226"/>
            <a:ext cx="1189184" cy="302339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2421702" y="1875482"/>
            <a:ext cx="1316754" cy="867846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784208" y="3332210"/>
            <a:ext cx="1074120" cy="28976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6739437" y="1433638"/>
            <a:ext cx="2516343" cy="135122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9" idx="1"/>
          </p:cNvCxnSpPr>
          <p:nvPr/>
        </p:nvCxnSpPr>
        <p:spPr>
          <a:xfrm>
            <a:off x="6736654" y="3676395"/>
            <a:ext cx="2266618" cy="193985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5" idx="3"/>
          </p:cNvCxnSpPr>
          <p:nvPr/>
        </p:nvCxnSpPr>
        <p:spPr>
          <a:xfrm flipH="1" flipV="1">
            <a:off x="1993911" y="3900155"/>
            <a:ext cx="1397637" cy="97875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6959005" y="3975514"/>
            <a:ext cx="824358" cy="825621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7039901" y="5848885"/>
            <a:ext cx="1963371" cy="141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89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258"/>
            <a:ext cx="12289129" cy="6258296"/>
          </a:xfrm>
        </p:spPr>
      </p:pic>
      <p:cxnSp>
        <p:nvCxnSpPr>
          <p:cNvPr id="6" name="Прямая со стрелкой 5"/>
          <p:cNvCxnSpPr/>
          <p:nvPr/>
        </p:nvCxnSpPr>
        <p:spPr>
          <a:xfrm flipH="1" flipV="1">
            <a:off x="2980707" y="1923802"/>
            <a:ext cx="2256312" cy="33250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3479470" y="4370119"/>
            <a:ext cx="2458195" cy="6531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802582" y="3030404"/>
            <a:ext cx="3065813" cy="1078458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7493331" y="2566492"/>
            <a:ext cx="2790700" cy="275068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21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7" y="0"/>
            <a:ext cx="12014586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246911" y="3301341"/>
            <a:ext cx="617516" cy="60564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75664" y="3319154"/>
            <a:ext cx="617516" cy="60564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224655" y="3301341"/>
            <a:ext cx="655482" cy="62345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52427" y="3301341"/>
            <a:ext cx="61200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81181" y="3304310"/>
            <a:ext cx="61200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224653" y="3268031"/>
            <a:ext cx="655483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787" y="4927193"/>
            <a:ext cx="510640" cy="50642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535" y="4927193"/>
            <a:ext cx="510640" cy="50642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672" y="4910538"/>
            <a:ext cx="510640" cy="50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2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</Words>
  <Application>Microsoft Office PowerPoint</Application>
  <PresentationFormat>Широкоэкранный</PresentationFormat>
  <Paragraphs>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Будзинская</dc:creator>
  <cp:lastModifiedBy>Ольга Будзинская</cp:lastModifiedBy>
  <cp:revision>11</cp:revision>
  <dcterms:created xsi:type="dcterms:W3CDTF">2015-09-29T18:53:03Z</dcterms:created>
  <dcterms:modified xsi:type="dcterms:W3CDTF">2015-09-29T19:56:33Z</dcterms:modified>
</cp:coreProperties>
</file>