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-66" y="7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73E40-9FEC-47A3-B87A-282AF3234304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CDA2A-FB13-4C22-A6DA-B089821939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765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73E40-9FEC-47A3-B87A-282AF3234304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CDA2A-FB13-4C22-A6DA-B089821939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473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73E40-9FEC-47A3-B87A-282AF3234304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CDA2A-FB13-4C22-A6DA-B089821939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309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73E40-9FEC-47A3-B87A-282AF3234304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CDA2A-FB13-4C22-A6DA-B089821939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060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73E40-9FEC-47A3-B87A-282AF3234304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CDA2A-FB13-4C22-A6DA-B089821939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826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73E40-9FEC-47A3-B87A-282AF3234304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CDA2A-FB13-4C22-A6DA-B089821939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889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73E40-9FEC-47A3-B87A-282AF3234304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CDA2A-FB13-4C22-A6DA-B089821939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2356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73E40-9FEC-47A3-B87A-282AF3234304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CDA2A-FB13-4C22-A6DA-B089821939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560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73E40-9FEC-47A3-B87A-282AF3234304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CDA2A-FB13-4C22-A6DA-B089821939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1011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73E40-9FEC-47A3-B87A-282AF3234304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CDA2A-FB13-4C22-A6DA-B089821939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5310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73E40-9FEC-47A3-B87A-282AF3234304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CDA2A-FB13-4C22-A6DA-B089821939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217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873E40-9FEC-47A3-B87A-282AF3234304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5CDA2A-FB13-4C22-A6DA-B089821939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8143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g"/><Relationship Id="rId5" Type="http://schemas.openxmlformats.org/officeDocument/2006/relationships/image" Target="../media/image21.jp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6981" y="792705"/>
            <a:ext cx="4981607" cy="606529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219325" cy="77152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227616" y="4750130"/>
            <a:ext cx="1448789" cy="147254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704115" y="4759037"/>
            <a:ext cx="1448789" cy="147254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180614" y="4759037"/>
            <a:ext cx="1448789" cy="147254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3833" y="1648383"/>
            <a:ext cx="3198167" cy="156267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0430"/>
            <a:ext cx="2362200" cy="122872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0430"/>
            <a:ext cx="2581275" cy="28194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4115" y="4750130"/>
            <a:ext cx="1476499" cy="1481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256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33572" cy="5406283"/>
          </a:xfrm>
        </p:spPr>
      </p:pic>
      <p:sp>
        <p:nvSpPr>
          <p:cNvPr id="5" name="Прямоугольник 4"/>
          <p:cNvSpPr/>
          <p:nvPr/>
        </p:nvSpPr>
        <p:spPr>
          <a:xfrm>
            <a:off x="1211283" y="3135086"/>
            <a:ext cx="593766" cy="59376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961906" y="3135086"/>
            <a:ext cx="593766" cy="59376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1172701" y="3097223"/>
            <a:ext cx="593766" cy="59376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034" y="3135086"/>
            <a:ext cx="582015" cy="59376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3657" y="3135086"/>
            <a:ext cx="582015" cy="59376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4452" y="3097223"/>
            <a:ext cx="582015" cy="59376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2522" y="4738255"/>
            <a:ext cx="402527" cy="43499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7525" y="4738255"/>
            <a:ext cx="498147" cy="43499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7057" y="4738254"/>
            <a:ext cx="402527" cy="434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667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2457"/>
            <a:ext cx="12051643" cy="570333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870" y="5343896"/>
            <a:ext cx="437061" cy="40376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2132" y="5343896"/>
            <a:ext cx="437061" cy="40376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587" y="5298941"/>
            <a:ext cx="485911" cy="481895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9818" y="5298940"/>
            <a:ext cx="485911" cy="481895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920" y="4887735"/>
            <a:ext cx="744864" cy="85992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7643" y="4857432"/>
            <a:ext cx="702456" cy="89623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5730" y="5317697"/>
            <a:ext cx="488296" cy="481895"/>
          </a:xfrm>
          <a:prstGeom prst="rect">
            <a:avLst/>
          </a:prstGeom>
          <a:effectLst>
            <a:softEdge rad="31750"/>
          </a:effectLst>
        </p:spPr>
      </p:pic>
      <p:cxnSp>
        <p:nvCxnSpPr>
          <p:cNvPr id="13" name="Прямая соединительная линия 12"/>
          <p:cNvCxnSpPr/>
          <p:nvPr/>
        </p:nvCxnSpPr>
        <p:spPr>
          <a:xfrm flipV="1">
            <a:off x="1175657" y="5462649"/>
            <a:ext cx="190005" cy="13062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3487916" y="5343896"/>
            <a:ext cx="301377" cy="2493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V="1">
            <a:off x="10022001" y="5513709"/>
            <a:ext cx="144050" cy="13062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7043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5" t="33935" r="4742" b="13686"/>
          <a:stretch/>
        </p:blipFill>
        <p:spPr>
          <a:xfrm>
            <a:off x="0" y="0"/>
            <a:ext cx="2327564" cy="84314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815" y="368630"/>
            <a:ext cx="4901916" cy="648936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621974" y="4952009"/>
            <a:ext cx="1555668" cy="157941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145974" y="4952009"/>
            <a:ext cx="1555668" cy="157941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669974" y="4952009"/>
            <a:ext cx="1555668" cy="157941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5974" y="4952008"/>
            <a:ext cx="1574143" cy="1579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336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5764" y="365124"/>
            <a:ext cx="6353269" cy="6178179"/>
          </a:xfrm>
        </p:spPr>
      </p:pic>
      <p:pic>
        <p:nvPicPr>
          <p:cNvPr id="4" name="Объект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5" t="33935" r="4742" b="13686"/>
          <a:stretch/>
        </p:blipFill>
        <p:spPr>
          <a:xfrm>
            <a:off x="0" y="0"/>
            <a:ext cx="2327564" cy="84314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372592" y="4726379"/>
            <a:ext cx="1472540" cy="152004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845132" y="4726379"/>
            <a:ext cx="1472540" cy="152004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323610" y="4726379"/>
            <a:ext cx="1472540" cy="152004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796150" y="4726379"/>
            <a:ext cx="1472540" cy="152004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2088" y="4726379"/>
            <a:ext cx="1514964" cy="1520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969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1901" y="365125"/>
            <a:ext cx="6568198" cy="4351338"/>
          </a:xfrm>
        </p:spPr>
      </p:pic>
      <p:sp>
        <p:nvSpPr>
          <p:cNvPr id="5" name="Прямоугольник 4"/>
          <p:cNvSpPr/>
          <p:nvPr/>
        </p:nvSpPr>
        <p:spPr>
          <a:xfrm>
            <a:off x="2268186" y="5060847"/>
            <a:ext cx="7968343" cy="793688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3486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916" y="365125"/>
            <a:ext cx="6688167" cy="4351338"/>
          </a:xfrm>
        </p:spPr>
      </p:pic>
      <p:sp>
        <p:nvSpPr>
          <p:cNvPr id="5" name="Прямоугольник 4"/>
          <p:cNvSpPr/>
          <p:nvPr/>
        </p:nvSpPr>
        <p:spPr>
          <a:xfrm>
            <a:off x="2268186" y="5060847"/>
            <a:ext cx="7968343" cy="793688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529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0690" y="365125"/>
            <a:ext cx="6250619" cy="4351338"/>
          </a:xfrm>
        </p:spPr>
      </p:pic>
      <p:sp>
        <p:nvSpPr>
          <p:cNvPr id="5" name="Прямоугольник 4"/>
          <p:cNvSpPr/>
          <p:nvPr/>
        </p:nvSpPr>
        <p:spPr>
          <a:xfrm>
            <a:off x="2268186" y="5060847"/>
            <a:ext cx="7968343" cy="793688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284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7477" y="365125"/>
            <a:ext cx="7075789" cy="4351338"/>
          </a:xfrm>
        </p:spPr>
      </p:pic>
      <p:sp>
        <p:nvSpPr>
          <p:cNvPr id="5" name="Прямоугольник 4"/>
          <p:cNvSpPr/>
          <p:nvPr/>
        </p:nvSpPr>
        <p:spPr>
          <a:xfrm>
            <a:off x="2268186" y="5060847"/>
            <a:ext cx="7968343" cy="793688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476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2925" y="0"/>
            <a:ext cx="7740148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882925" y="2778825"/>
            <a:ext cx="40244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989808" y="2778825"/>
            <a:ext cx="40244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82925" y="5934670"/>
            <a:ext cx="40244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989808" y="5934670"/>
            <a:ext cx="40244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57512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188" y="365125"/>
            <a:ext cx="12215188" cy="6210795"/>
          </a:xfrm>
        </p:spPr>
      </p:pic>
      <p:cxnSp>
        <p:nvCxnSpPr>
          <p:cNvPr id="6" name="Прямая со стрелкой 5"/>
          <p:cNvCxnSpPr/>
          <p:nvPr/>
        </p:nvCxnSpPr>
        <p:spPr>
          <a:xfrm flipH="1">
            <a:off x="1971304" y="2719449"/>
            <a:ext cx="3431969" cy="2208811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9113750" y="4011880"/>
            <a:ext cx="944650" cy="536369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 flipV="1">
            <a:off x="3455719" y="3241964"/>
            <a:ext cx="1209306" cy="1610651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6887688" y="3636046"/>
            <a:ext cx="3548743" cy="2586624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3954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4</Words>
  <Application>Microsoft Office PowerPoint</Application>
  <PresentationFormat>Широкоэкранный</PresentationFormat>
  <Paragraphs>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Будзинская</dc:creator>
  <cp:lastModifiedBy>Ольга Будзинская</cp:lastModifiedBy>
  <cp:revision>10</cp:revision>
  <dcterms:created xsi:type="dcterms:W3CDTF">2015-10-01T16:16:26Z</dcterms:created>
  <dcterms:modified xsi:type="dcterms:W3CDTF">2015-10-07T19:02:00Z</dcterms:modified>
</cp:coreProperties>
</file>