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F9050-B535-44C2-809D-2346FCC23F29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201D6-4EE6-4468-8160-188A486C20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585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F9050-B535-44C2-809D-2346FCC23F29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201D6-4EE6-4468-8160-188A486C20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828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F9050-B535-44C2-809D-2346FCC23F29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201D6-4EE6-4468-8160-188A486C20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757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F9050-B535-44C2-809D-2346FCC23F29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201D6-4EE6-4468-8160-188A486C20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60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F9050-B535-44C2-809D-2346FCC23F29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201D6-4EE6-4468-8160-188A486C20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668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F9050-B535-44C2-809D-2346FCC23F29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201D6-4EE6-4468-8160-188A486C20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0669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F9050-B535-44C2-809D-2346FCC23F29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201D6-4EE6-4468-8160-188A486C20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184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F9050-B535-44C2-809D-2346FCC23F29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201D6-4EE6-4468-8160-188A486C20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3142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F9050-B535-44C2-809D-2346FCC23F29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201D6-4EE6-4468-8160-188A486C20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778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F9050-B535-44C2-809D-2346FCC23F29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201D6-4EE6-4468-8160-188A486C20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876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F9050-B535-44C2-809D-2346FCC23F29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201D6-4EE6-4468-8160-188A486C20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315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4F9050-B535-44C2-809D-2346FCC23F29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E201D6-4EE6-4468-8160-188A486C20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460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57670"/>
            <a:ext cx="8848725" cy="596265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98171" y="4227616"/>
            <a:ext cx="1686297" cy="1686296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058889" y="4236585"/>
            <a:ext cx="1686295" cy="1686296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733308" y="4236585"/>
            <a:ext cx="1686297" cy="1686296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366653" y="4236585"/>
            <a:ext cx="1686297" cy="168629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407727" y="4227616"/>
            <a:ext cx="1686297" cy="168629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17" t="11887" r="4687" b="15450"/>
          <a:stretch/>
        </p:blipFill>
        <p:spPr>
          <a:xfrm>
            <a:off x="3345873" y="4218647"/>
            <a:ext cx="1722173" cy="170423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" y="0"/>
            <a:ext cx="2533650" cy="155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808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9065" y="2177143"/>
            <a:ext cx="4892935" cy="468085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38325"/>
            <a:ext cx="6391275" cy="5019675"/>
          </a:xfrm>
          <a:prstGeom prst="rect">
            <a:avLst/>
          </a:prstGeom>
        </p:spPr>
      </p:pic>
      <p:cxnSp>
        <p:nvCxnSpPr>
          <p:cNvPr id="7" name="Прямая со стрелкой 6"/>
          <p:cNvCxnSpPr/>
          <p:nvPr/>
        </p:nvCxnSpPr>
        <p:spPr>
          <a:xfrm flipH="1" flipV="1">
            <a:off x="1248229" y="3715657"/>
            <a:ext cx="1683657" cy="972457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 flipV="1">
            <a:off x="4499429" y="3715657"/>
            <a:ext cx="1003981" cy="1288143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 flipV="1">
            <a:off x="1132114" y="3715657"/>
            <a:ext cx="624115" cy="1534886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776191" y="3715657"/>
            <a:ext cx="3389409" cy="1089479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 flipV="1">
            <a:off x="1708134" y="3715657"/>
            <a:ext cx="2887487" cy="1564368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0747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9065" y="2177143"/>
            <a:ext cx="4892935" cy="46808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9829"/>
            <a:ext cx="6836229" cy="550817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220686" y="1582058"/>
            <a:ext cx="1814286" cy="18868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91887" y="1582059"/>
            <a:ext cx="1828799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3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</a:t>
            </a:r>
            <a:endParaRPr lang="ru-RU" sz="13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58772" y="1628951"/>
            <a:ext cx="1828799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3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я</a:t>
            </a:r>
            <a:endParaRPr lang="ru-RU" sz="13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65298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571" y="247784"/>
            <a:ext cx="11957867" cy="3816216"/>
          </a:xfrm>
        </p:spPr>
      </p:pic>
    </p:spTree>
    <p:extLst>
      <p:ext uri="{BB962C8B-B14F-4D97-AF65-F5344CB8AC3E}">
        <p14:creationId xmlns:p14="http://schemas.microsoft.com/office/powerpoint/2010/main" val="163058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5543" y="0"/>
            <a:ext cx="8084457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8518" y="1660891"/>
            <a:ext cx="1916339" cy="8801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4150" y="3366086"/>
            <a:ext cx="2210707" cy="91460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099" y="5035378"/>
            <a:ext cx="2078758" cy="881898"/>
          </a:xfrm>
          <a:prstGeom prst="rect">
            <a:avLst/>
          </a:prstGeom>
        </p:spPr>
      </p:pic>
      <p:cxnSp>
        <p:nvCxnSpPr>
          <p:cNvPr id="9" name="Прямая со стрелкой 8"/>
          <p:cNvCxnSpPr/>
          <p:nvPr/>
        </p:nvCxnSpPr>
        <p:spPr>
          <a:xfrm flipH="1">
            <a:off x="5021943" y="2172381"/>
            <a:ext cx="740229" cy="585333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 flipV="1">
            <a:off x="5264150" y="1690688"/>
            <a:ext cx="381455" cy="1892092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6999516" y="1633372"/>
            <a:ext cx="1070427" cy="1949408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7306811" y="3149392"/>
            <a:ext cx="763132" cy="452196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6940778" y="3997251"/>
            <a:ext cx="1235980" cy="1108508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>
            <a:off x="4752500" y="5537209"/>
            <a:ext cx="1023299" cy="380067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4446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18" y="602632"/>
            <a:ext cx="11986764" cy="3907217"/>
          </a:xfrm>
        </p:spPr>
      </p:pic>
    </p:spTree>
    <p:extLst>
      <p:ext uri="{BB962C8B-B14F-4D97-AF65-F5344CB8AC3E}">
        <p14:creationId xmlns:p14="http://schemas.microsoft.com/office/powerpoint/2010/main" val="406238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001" y="249383"/>
            <a:ext cx="11879859" cy="6103916"/>
          </a:xfrm>
        </p:spPr>
      </p:pic>
      <p:sp>
        <p:nvSpPr>
          <p:cNvPr id="5" name="Прямоугольник 4"/>
          <p:cNvSpPr/>
          <p:nvPr/>
        </p:nvSpPr>
        <p:spPr>
          <a:xfrm>
            <a:off x="1733797" y="4191990"/>
            <a:ext cx="558141" cy="54626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650675" y="4191990"/>
            <a:ext cx="558141" cy="54626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0246426" y="4191990"/>
            <a:ext cx="558141" cy="54626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741787" y="3920330"/>
            <a:ext cx="5501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4949" y="5700156"/>
            <a:ext cx="375836" cy="41563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2001" y="5700156"/>
            <a:ext cx="466990" cy="41563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2551" y="5700156"/>
            <a:ext cx="375836" cy="415636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5650675" y="3920330"/>
            <a:ext cx="5501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0254416" y="3920330"/>
            <a:ext cx="5501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291938" y="4191990"/>
            <a:ext cx="570015" cy="54626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766992" y="4191989"/>
            <a:ext cx="570015" cy="54626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196977" y="4191990"/>
            <a:ext cx="570015" cy="54626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0783785" y="4191989"/>
            <a:ext cx="570015" cy="54626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860084" y="4191988"/>
            <a:ext cx="570015" cy="54626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7346904" y="4191987"/>
            <a:ext cx="570015" cy="54626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0636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/>
      <p:bldP spid="13" grpId="0"/>
      <p:bldP spid="14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5</Words>
  <Application>Microsoft Office PowerPoint</Application>
  <PresentationFormat>Широкоэкранный</PresentationFormat>
  <Paragraphs>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Будзинская</dc:creator>
  <cp:lastModifiedBy>Ольга Будзинская</cp:lastModifiedBy>
  <cp:revision>8</cp:revision>
  <dcterms:created xsi:type="dcterms:W3CDTF">2015-10-06T19:46:35Z</dcterms:created>
  <dcterms:modified xsi:type="dcterms:W3CDTF">2015-10-07T18:41:18Z</dcterms:modified>
</cp:coreProperties>
</file>