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2" r:id="rId11"/>
    <p:sldId id="26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336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3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46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68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021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02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48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25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95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35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11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91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1744C-3142-425F-8FED-893188D6339F}" type="datetimeFigureOut">
              <a:rPr lang="ru-RU" smtClean="0"/>
              <a:t>08.10.2015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B4F8-B99C-41E5-9820-6D8D740ACA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51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19325" cy="771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325" y="0"/>
            <a:ext cx="5444404" cy="512414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15688" y="3883231"/>
            <a:ext cx="1092530" cy="11281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27543" y="3865841"/>
            <a:ext cx="1092530" cy="11281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5350" y="3880176"/>
            <a:ext cx="1092530" cy="11281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35012" y="3865841"/>
            <a:ext cx="1092530" cy="11281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233" y="2824794"/>
            <a:ext cx="3277837" cy="18075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914" y="2035195"/>
            <a:ext cx="2943101" cy="16933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14" y="2755900"/>
            <a:ext cx="2153210" cy="41021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2" t="19031" b="28789"/>
          <a:stretch/>
        </p:blipFill>
        <p:spPr>
          <a:xfrm>
            <a:off x="4517881" y="3882739"/>
            <a:ext cx="1109662" cy="112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0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-1.45833E-6 -0.20556 C -1.45833E-6 -0.29722 0.1138 -0.41019 0.20625 -0.41019 L 0.41302 -0.41019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51" y="-2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378507" cy="6762466"/>
          </a:xfrm>
        </p:spPr>
      </p:pic>
    </p:spTree>
    <p:extLst>
      <p:ext uri="{BB962C8B-B14F-4D97-AF65-F5344CB8AC3E}">
        <p14:creationId xmlns:p14="http://schemas.microsoft.com/office/powerpoint/2010/main" val="38676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1" y="243567"/>
            <a:ext cx="11650499" cy="5489576"/>
          </a:xfrm>
        </p:spPr>
      </p:pic>
      <p:sp>
        <p:nvSpPr>
          <p:cNvPr id="5" name="Прямоугольник 4"/>
          <p:cNvSpPr/>
          <p:nvPr/>
        </p:nvSpPr>
        <p:spPr>
          <a:xfrm>
            <a:off x="2351314" y="3425371"/>
            <a:ext cx="609599" cy="5515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2" t="9488" r="1714" b="17734"/>
          <a:stretch/>
        </p:blipFill>
        <p:spPr>
          <a:xfrm>
            <a:off x="2351314" y="3425371"/>
            <a:ext cx="609599" cy="5515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324" y="4789714"/>
            <a:ext cx="360589" cy="5347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4" y="4789712"/>
            <a:ext cx="360589" cy="5347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045" y="4789713"/>
            <a:ext cx="360589" cy="53476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827594" y="3438361"/>
            <a:ext cx="598544" cy="5515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534524" y="3438361"/>
            <a:ext cx="609599" cy="5515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2" t="9488" r="1714" b="17734"/>
          <a:stretch/>
        </p:blipFill>
        <p:spPr>
          <a:xfrm>
            <a:off x="5816539" y="3438361"/>
            <a:ext cx="609599" cy="5515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2" t="9488" r="1714" b="17734"/>
          <a:stretch/>
        </p:blipFill>
        <p:spPr>
          <a:xfrm>
            <a:off x="9534524" y="3425371"/>
            <a:ext cx="609599" cy="5515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5" y="1421854"/>
            <a:ext cx="1192767" cy="227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09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576" y="0"/>
            <a:ext cx="4463710" cy="67467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5" b="10736"/>
          <a:stretch/>
        </p:blipFill>
        <p:spPr>
          <a:xfrm>
            <a:off x="0" y="69963"/>
            <a:ext cx="2543175" cy="9579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94286" y="5196114"/>
            <a:ext cx="1393372" cy="140788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98528" y="5196114"/>
            <a:ext cx="1393372" cy="140788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89745" y="5196114"/>
            <a:ext cx="1393372" cy="14078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2" t="19031" b="28789"/>
          <a:stretch/>
        </p:blipFill>
        <p:spPr>
          <a:xfrm>
            <a:off x="5489745" y="5196114"/>
            <a:ext cx="1393372" cy="14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4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460" y="0"/>
            <a:ext cx="2766965" cy="4351338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5" b="10736"/>
          <a:stretch/>
        </p:blipFill>
        <p:spPr>
          <a:xfrm>
            <a:off x="0" y="69963"/>
            <a:ext cx="2543175" cy="9579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351338"/>
            <a:ext cx="10058400" cy="21107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33714" y="4659086"/>
            <a:ext cx="1611086" cy="1625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13942" y="4593935"/>
            <a:ext cx="1611086" cy="1625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44800" y="4634972"/>
            <a:ext cx="1611086" cy="16256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339943" y="4593935"/>
            <a:ext cx="1611086" cy="16256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25028" y="4593935"/>
            <a:ext cx="1611086" cy="16256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2" t="19031" b="28789"/>
          <a:stretch/>
        </p:blipFill>
        <p:spPr>
          <a:xfrm>
            <a:off x="4521198" y="4593934"/>
            <a:ext cx="1603829" cy="166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9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152" y="1"/>
            <a:ext cx="760964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007429" y="5733143"/>
            <a:ext cx="986971" cy="98697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614" y="2755900"/>
            <a:ext cx="2153210" cy="4102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2" t="19031" b="28789"/>
          <a:stretch/>
        </p:blipFill>
        <p:spPr>
          <a:xfrm>
            <a:off x="5994400" y="5744895"/>
            <a:ext cx="943429" cy="97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54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99" y="667657"/>
            <a:ext cx="11835402" cy="5486400"/>
          </a:xfr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2554514" y="2351314"/>
            <a:ext cx="1988457" cy="14804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799943" y="3831771"/>
            <a:ext cx="1894114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799944" y="2569029"/>
            <a:ext cx="2924627" cy="20900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46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906"/>
            <a:ext cx="12047623" cy="3344722"/>
          </a:xfrm>
        </p:spPr>
      </p:pic>
      <p:sp>
        <p:nvSpPr>
          <p:cNvPr id="5" name="Стрелка влево 4"/>
          <p:cNvSpPr/>
          <p:nvPr/>
        </p:nvSpPr>
        <p:spPr>
          <a:xfrm>
            <a:off x="2702257" y="2701987"/>
            <a:ext cx="300251" cy="261297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>
            <a:off x="5945874" y="1935040"/>
            <a:ext cx="300251" cy="261297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10424614" y="1893144"/>
            <a:ext cx="300251" cy="261297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7154780" y="1579824"/>
            <a:ext cx="208546" cy="21209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>
            <a:off x="7475623" y="1579824"/>
            <a:ext cx="192503" cy="24435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>
            <a:off x="10608473" y="1027906"/>
            <a:ext cx="192503" cy="24435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10248153" y="1027906"/>
            <a:ext cx="192503" cy="24435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48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-0.00602 L -0.00885 -0.00578 C -0.00846 -0.01203 -0.00729 -0.01805 -0.00768 -0.02407 C -0.00807 -0.02731 -0.00976 -0.02963 -0.01106 -0.03194 C -0.01367 -0.0368 -0.01757 -0.03796 -0.02083 -0.03981 C -0.02369 -0.03935 -0.02682 -0.04027 -0.02929 -0.03796 C -0.03216 -0.03541 -0.03372 -0.03009 -0.03593 -0.02592 L -0.03919 -0.02014 C -0.03997 -0.01597 -0.0401 -0.01157 -0.04127 -0.0081 L -0.04557 0.00371 C -0.04596 0.00718 -0.04635 0.01042 -0.04674 0.01366 C -0.047 0.01574 -0.04778 0.0176 -0.04778 0.01968 C -0.04778 0.02848 -0.04778 0.03727 -0.04674 0.0456 C -0.04583 0.05209 -0.04257 0.05139 -0.0401 0.05348 C -0.03906 0.05463 -0.03802 0.05625 -0.03697 0.05741 C -0.03841 0.0581 -0.03984 0.05903 -0.04127 0.05949 C -0.05468 0.0632 -0.04713 0.05903 -0.05429 0.06343 C -0.05572 0.06551 -0.05716 0.0676 -0.05859 0.06945 C -0.0608 0.07223 -0.0651 0.07732 -0.0651 0.07755 C -0.06575 0.0794 -0.0664 0.08148 -0.06718 0.08334 C -0.06822 0.08542 -0.06979 0.08681 -0.07044 0.08935 C -0.07174 0.09352 -0.072 0.09861 -0.07252 0.10324 C -0.07239 0.11505 -0.07252 0.12709 -0.07161 0.13912 C -0.07135 0.14144 -0.07044 0.14375 -0.0694 0.14491 C -0.06822 0.14653 -0.06653 0.14653 -0.0651 0.14699 C -0.06184 0.14792 -0.05859 0.14838 -0.05533 0.14908 C -0.04843 0.14723 -0.04661 0.14861 -0.04127 0.13912 L -0.03476 0.12709 C -0.03242 0.12269 -0.03138 0.11991 -0.02838 0.11713 C -0.02799 0.1169 -0.0276 0.11713 -0.02721 0.11713 L -0.03164 0.12107 " pathEditMode="relative" rAng="0" ptsTypes="AA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221 -0.00486 0.00612 -0.0081 0.00677 -0.01412 C 0.00807 -0.02778 0.00625 -0.0419 0.00559 -0.05578 C 0.00546 -0.05787 0.00507 -0.05995 0.00442 -0.0618 C 0.0039 -0.06389 0.00312 -0.06597 0.00221 -0.06782 C 0.00117 -0.0699 0 -0.07176 -0.00118 -0.07361 C -0.0112 -0.07315 -0.02136 -0.07407 -0.03138 -0.07176 C -0.03269 -0.07129 -0.03269 -0.06759 -0.0336 -0.06574 C -0.0392 -0.05463 -0.03855 -0.05578 -0.04362 -0.04977 C -0.04571 -0.04444 -0.04623 -0.04213 -0.04922 -0.03796 C -0.05144 -0.03495 -0.05599 -0.02986 -0.05599 -0.02986 C -0.05638 -0.02801 -0.05638 -0.02569 -0.05717 -0.02407 C -0.05795 -0.02222 -0.05977 -0.02199 -0.06042 -0.0199 C -0.06172 -0.01643 -0.06133 -0.01157 -0.06276 -0.0081 L -0.06498 -0.00208 C -0.06862 0.0176 -0.06237 -0.0125 -0.06941 0.00996 C -0.07058 0.01343 -0.07097 0.01783 -0.07162 0.02176 L -0.075 0.03959 L -0.07839 0.05764 L -0.07956 0.06366 C -0.07865 0.08218 -0.0793 0.08241 -0.07722 0.09537 C -0.07644 0.10093 -0.07605 0.10278 -0.07396 0.10741 C -0.07292 0.10949 -0.07201 0.11204 -0.07058 0.11343 C -0.06211 0.12084 -0.06732 0.10857 -0.05821 0.11922 C -0.05053 0.12847 -0.05404 0.1257 -0.04818 0.12917 C -0.04961 0.12986 -0.05105 0.13148 -0.05261 0.13125 C -0.05261 0.13125 -0.06107 0.12616 -0.06276 0.12523 L -0.06602 0.12338 L -0.06941 0.1213 C -0.07162 0.12199 -0.07396 0.12222 -0.07618 0.12338 C -0.07839 0.12431 -0.0806 0.12616 -0.08282 0.12732 C -0.08438 0.12801 -0.08581 0.12847 -0.08737 0.12917 C -0.08959 0.13033 -0.0918 0.13195 -0.09401 0.1331 L -0.0974 0.13519 C -0.09857 0.13727 -0.09987 0.13889 -0.10079 0.14121 C -0.1017 0.14352 -0.10183 0.14699 -0.103 0.14908 C -0.10391 0.1507 -0.10521 0.15047 -0.10638 0.15116 C -0.10756 0.15301 -0.10834 0.15579 -0.10977 0.15718 C -0.11107 0.15834 -0.11303 0.15718 -0.1142 0.15903 C -0.12175 0.17084 -0.1168 0.16736 -0.1198 0.17709 C -0.1211 0.18125 -0.12279 0.18496 -0.12435 0.18889 C -0.125 0.19097 -0.12605 0.1926 -0.12657 0.19491 C -0.12813 0.20324 -0.12696 0.19908 -0.12995 0.20695 C -0.13021 0.21088 -0.13073 0.21482 -0.13099 0.21875 C -0.13165 0.22732 -0.13217 0.2382 -0.13321 0.24653 C -0.13347 0.24861 -0.13412 0.25047 -0.13438 0.25255 C -0.13477 0.25579 -0.13516 0.25926 -0.13542 0.2625 C -0.13529 0.26528 -0.13438 0.28519 -0.13321 0.29051 C -0.13282 0.2926 -0.13204 0.29491 -0.13099 0.2963 C -0.12188 0.30926 -0.13373 0.28565 -0.12435 0.30232 C -0.12292 0.30463 -0.12201 0.30764 -0.12097 0.31042 C -0.12019 0.31227 -0.1198 0.31505 -0.11875 0.31621 C -0.11706 0.31806 -0.11498 0.31736 -0.11316 0.31829 C -0.11198 0.31875 -0.11081 0.31968 -0.10977 0.32037 C -0.10482 0.31968 -0.09974 0.32107 -0.09519 0.31829 C -0.09362 0.31736 -0.09441 0.31158 -0.09297 0.31042 C -0.09024 0.30787 -0.08698 0.30903 -0.08399 0.30834 C -0.07631 0.30371 -0.08542 0.31042 -0.07722 0.29838 C -0.07618 0.29676 -0.06849 0.29445 -0.06836 0.29445 C -0.06081 0.28102 -0.06459 0.28426 -0.05821 0.28056 C -0.05599 0.27639 -0.05456 0.27037 -0.05157 0.26852 C -0.04922 0.26713 -0.04675 0.2669 -0.0448 0.26459 C -0.0405 0.25949 -0.04271 0.26135 -0.03803 0.25857 L -0.0336 0.24653 L -0.0336 0.24653 " pathEditMode="relative" ptsTypes="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85 0.00023 C 0.01498 -0.01134 0.00938 -0.02152 0.00183 -0.02222 C -0.00534 -0.02291 -0.01224 -0.01527 -0.0125 -0.00393 C -0.01302 0.00648 -0.0082 0.01621 -0.00156 0.01713 C 0.00456 0.01713 0.01055 0.01111 0.01081 0.00139 C 0.01133 -0.00764 0.00742 -0.01597 0.00143 -0.01643 C -0.00351 -0.01713 -0.00872 -0.0118 -0.00885 -0.00347 C -0.00911 0.00348 -0.00599 0.01065 -0.00143 0.01111 C 0.00287 0.01158 0.0069 0.00764 0.00716 0.0007 C 0.00768 -0.00486 0.00508 -0.01064 0.0013 -0.01111 C -0.00182 -0.01134 -0.00521 -0.00833 -0.00534 -0.00324 C -0.0056 0.00093 -0.00377 0.0051 -0.00117 0.00556 C 0.00104 0.00579 0.00352 0.00394 0.00352 0.0007 C 0.00365 -0.00231 0.00287 -0.00532 0.0013 -0.00555 C -2.5E-6 -0.00555 -0.00143 -0.00486 -0.00156 -0.00301 C -0.00182 -0.00185 -0.00156 -0.00046 -0.00104 -3.33333E-6 C -0.00078 0.00023 -0.00026 0.00023 -2.5E-6 -3.33333E-6 " pathEditMode="relative" rAng="0" ptsTypes="AAAAAAAAAAAAAAA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85 0.00023 C 0.01498 -0.01134 0.00938 -0.02153 0.00183 -0.02222 C -0.00533 -0.02292 -0.01224 -0.01528 -0.0125 -0.00394 C -0.01302 0.00648 -0.0082 0.0162 -0.00156 0.01713 C 0.00456 0.01713 0.01055 0.01111 0.01081 0.00139 C 0.01133 -0.00764 0.00743 -0.01597 0.00144 -0.01644 C -0.00351 -0.01713 -0.00872 -0.01181 -0.00885 -0.00347 C -0.00911 0.00347 -0.00599 0.01065 -0.00143 0.01111 C 0.00287 0.01157 0.0069 0.00764 0.00717 0.00069 C 0.00769 -0.00486 0.00508 -0.01065 0.00131 -0.01111 C -0.00182 -0.01134 -0.0052 -0.00834 -0.00533 -0.00324 C -0.0056 0.00092 -0.00377 0.00509 -0.00117 0.00555 C 0.00105 0.00579 0.00352 0.00393 0.00352 0.00069 C 0.00365 -0.00232 0.00287 -0.00533 0.00131 -0.00556 C -3.54167E-6 -0.00556 -0.00143 -0.00486 -0.00156 -0.00301 C -0.00182 -0.00185 -0.00156 -0.00046 -0.00104 1.85185E-6 C -0.00078 0.00023 -0.00026 0.00023 -3.54167E-6 1.85185E-6 " pathEditMode="relative" rAng="0" ptsTypes="AAAAAAAAAAAAAA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11111E-6 L 2.29167E-6 0.00023 C 0.00221 -0.00486 0.00612 -0.0081 0.00677 -0.01412 C 0.00807 -0.02778 0.00625 -0.0419 0.0056 -0.05579 C 0.00547 -0.05787 0.00508 -0.05995 0.00442 -0.06181 C 0.0039 -0.06389 0.00312 -0.06597 0.00221 -0.06783 C 0.00117 -0.06991 2.29167E-6 -0.07176 -0.00117 -0.07361 C -0.0112 -0.07315 -0.02136 -0.07408 -0.03138 -0.07176 C -0.03268 -0.0713 -0.03268 -0.06759 -0.0336 -0.06574 C -0.03919 -0.05463 -0.03854 -0.05579 -0.04362 -0.04977 C -0.04571 -0.04445 -0.04623 -0.04213 -0.04922 -0.03796 C -0.05143 -0.03495 -0.05599 -0.02986 -0.05599 -0.02963 C -0.05638 -0.02801 -0.05638 -0.0257 -0.05716 -0.02408 C -0.05794 -0.02222 -0.05977 -0.02199 -0.06042 -0.01991 C -0.06172 -0.01644 -0.06133 -0.01158 -0.06276 -0.0081 L -0.06498 -0.00208 C -0.06862 0.01759 -0.06237 -0.0125 -0.0694 0.00995 C -0.07058 0.01342 -0.07097 0.01782 -0.07162 0.02176 L -0.075 0.03958 L -0.07839 0.05764 L -0.07956 0.06366 C -0.07865 0.08217 -0.0793 0.08241 -0.07722 0.09537 C -0.07643 0.10092 -0.07604 0.10278 -0.07396 0.10741 C -0.07292 0.10949 -0.07201 0.11204 -0.07058 0.11342 C -0.06211 0.12083 -0.06732 0.10856 -0.05821 0.11921 C -0.05052 0.12847 -0.05404 0.12569 -0.04818 0.12917 C -0.04961 0.12986 -0.05104 0.13148 -0.05261 0.13125 C -0.05261 0.13148 -0.06107 0.12616 -0.06276 0.12523 L -0.06602 0.12338 L -0.0694 0.1213 C -0.07162 0.12199 -0.07396 0.12222 -0.07617 0.12338 C -0.07839 0.1243 -0.0806 0.12616 -0.08281 0.12731 C -0.08438 0.12801 -0.08581 0.12847 -0.08737 0.12917 C -0.08959 0.13032 -0.0918 0.13194 -0.09401 0.1331 L -0.0974 0.13518 C -0.09857 0.13727 -0.09987 0.13889 -0.10078 0.1412 C -0.10169 0.14352 -0.10183 0.14699 -0.103 0.14907 C -0.10391 0.15069 -0.10521 0.15046 -0.10638 0.15116 C -0.10755 0.15301 -0.10834 0.15579 -0.10977 0.15717 C -0.11107 0.15833 -0.11302 0.15717 -0.11419 0.15903 C -0.12175 0.17083 -0.1168 0.16736 -0.11979 0.17708 C -0.1211 0.18125 -0.12279 0.18495 -0.12435 0.18889 C -0.125 0.19097 -0.12604 0.19259 -0.12656 0.19491 C -0.12813 0.20324 -0.12696 0.19907 -0.12995 0.20694 C -0.13021 0.21088 -0.13073 0.21481 -0.13099 0.21875 C -0.13164 0.22731 -0.13216 0.23819 -0.13321 0.24653 C -0.13347 0.24861 -0.13412 0.25046 -0.13438 0.25255 C -0.13477 0.25579 -0.13516 0.25926 -0.13542 0.2625 C -0.13529 0.26528 -0.13438 0.28518 -0.13321 0.29051 C -0.13281 0.29259 -0.13203 0.29491 -0.13099 0.2963 C -0.12188 0.30926 -0.13373 0.28565 -0.12435 0.30231 C -0.12292 0.30463 -0.12201 0.30764 -0.12097 0.31042 C -0.12018 0.31227 -0.11979 0.31505 -0.11875 0.3162 C -0.11706 0.31805 -0.11498 0.31736 -0.11315 0.31829 C -0.11198 0.31875 -0.11081 0.31967 -0.10977 0.32037 C -0.10482 0.31967 -0.09974 0.32106 -0.09518 0.31829 C -0.09362 0.31736 -0.0944 0.31157 -0.09297 0.31042 C -0.09024 0.30787 -0.08698 0.30903 -0.08399 0.30833 C -0.0763 0.3037 -0.08542 0.31042 -0.07722 0.29838 C -0.07617 0.29676 -0.06849 0.29444 -0.06836 0.29444 C -0.06081 0.28102 -0.06459 0.28426 -0.05821 0.28055 C -0.05599 0.27639 -0.05456 0.27037 -0.05156 0.26852 C -0.04922 0.26713 -0.04675 0.2669 -0.04479 0.26458 C -0.0405 0.25949 -0.04271 0.26134 -0.03802 0.25856 L -0.0336 0.24653 L -0.0336 0.24676 " pathEditMode="relative" rAng="0" ptsTypes="AAAAAAAAAAAAAAAAAAAAAAAAAAAAAAAAAAAAAAAAAAAAAAAAAAAAAAAAAAAAAAAAAA">
                                      <p:cBhvr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19" y="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84 0.00023 C 0.01497 -0.01134 0.00937 -0.02153 0.00182 -0.02222 C -0.00534 -0.02291 -0.01224 -0.01528 -0.0125 -0.00393 C -0.01302 0.00648 -0.00821 0.01621 -0.00156 0.01713 C 0.00455 0.01713 0.01054 0.01111 0.0108 0.00139 C 0.01133 -0.00764 0.00742 -0.01597 0.00143 -0.01643 C -0.00352 -0.01713 -0.00873 -0.0118 -0.00886 -0.00347 C -0.00912 0.00347 -0.00599 0.01065 -0.00143 0.01111 C 0.00286 0.01158 0.0069 0.00764 0.00716 0.0007 C 0.00768 -0.00486 0.00508 -0.01065 0.0013 -0.01111 C -0.00183 -0.01134 -0.00521 -0.00833 -0.00534 -0.00324 C -0.0056 0.00093 -0.00378 0.0051 -0.00117 0.00556 C 0.00104 0.00579 0.00351 0.00394 0.00351 0.0007 C 0.00364 -0.00231 0.00286 -0.00532 0.0013 -0.00555 C 2.5E-6 -0.00555 -0.00143 -0.00486 -0.00156 -0.00301 C -0.00183 -0.00185 -0.00156 -0.00046 -0.00104 -2.59259E-6 C -0.00078 0.00023 -0.00026 0.00023 2.5E-6 -2.59259E-6 " pathEditMode="relative" rAng="0" ptsTypes="AAAAAAAAAAAAAAA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85 0.00023 C 0.01498 -0.01134 0.00938 -0.02153 0.00183 -0.02222 C -0.00533 -0.02291 -0.01223 -0.01528 -0.0125 -0.00393 C -0.01302 0.00648 -0.0082 0.01621 -0.00156 0.01713 C 0.00456 0.01713 0.01055 0.01111 0.01081 0.00139 C 0.01133 -0.00764 0.00743 -0.01597 0.00144 -0.01643 C -0.00351 -0.01713 -0.00872 -0.0118 -0.00885 -0.00347 C -0.00911 0.00347 -0.00598 0.01065 -0.00143 0.01111 C 0.00287 0.01158 0.00691 0.00764 0.00717 0.0007 C 0.00769 -0.00486 0.00508 -0.01065 0.00131 -0.01111 C -0.00182 -0.01134 -0.0052 -0.00833 -0.00533 -0.00324 C -0.00559 0.00093 -0.00377 0.0051 -0.00117 0.00556 C 0.00105 0.00579 0.00352 0.00394 0.00352 0.0007 C 0.00365 -0.00231 0.00287 -0.00532 0.00131 -0.00555 C -4.79167E-6 -0.00555 -0.00143 -0.00486 -0.00156 -0.00301 C -0.00182 -0.00185 -0.00156 -0.00046 -0.00104 -2.59259E-6 C -0.00078 0.00023 -0.00026 0.00023 -4.79167E-6 -2.59259E-6 " pathEditMode="relative" rAng="0" ptsTypes="AAAAAAAAAAAAAAA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04248" cy="6482687"/>
          </a:xfrm>
        </p:spPr>
      </p:pic>
    </p:spTree>
    <p:extLst>
      <p:ext uri="{BB962C8B-B14F-4D97-AF65-F5344CB8AC3E}">
        <p14:creationId xmlns:p14="http://schemas.microsoft.com/office/powerpoint/2010/main" val="31716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9" y="0"/>
            <a:ext cx="10836322" cy="6898762"/>
          </a:xfrm>
        </p:spPr>
      </p:pic>
    </p:spTree>
    <p:extLst>
      <p:ext uri="{BB962C8B-B14F-4D97-AF65-F5344CB8AC3E}">
        <p14:creationId xmlns:p14="http://schemas.microsoft.com/office/powerpoint/2010/main" val="209008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4" y="1690687"/>
            <a:ext cx="12081671" cy="1871378"/>
          </a:xfrm>
        </p:spPr>
      </p:pic>
      <p:sp>
        <p:nvSpPr>
          <p:cNvPr id="5" name="Овал 4"/>
          <p:cNvSpPr/>
          <p:nvPr/>
        </p:nvSpPr>
        <p:spPr>
          <a:xfrm>
            <a:off x="10149128" y="1519471"/>
            <a:ext cx="1941095" cy="221381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35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Будзинская</dc:creator>
  <cp:lastModifiedBy>Ольга Будзинская</cp:lastModifiedBy>
  <cp:revision>16</cp:revision>
  <dcterms:created xsi:type="dcterms:W3CDTF">2015-10-08T13:54:06Z</dcterms:created>
  <dcterms:modified xsi:type="dcterms:W3CDTF">2015-10-08T16:18:27Z</dcterms:modified>
</cp:coreProperties>
</file>