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48" autoAdjust="0"/>
  </p:normalViewPr>
  <p:slideViewPr>
    <p:cSldViewPr>
      <p:cViewPr>
        <p:scale>
          <a:sx n="100" d="100"/>
          <a:sy n="100" d="100"/>
        </p:scale>
        <p:origin x="-5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235D2-20A0-4BBC-A374-20D08039938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F4E0D-CE0D-4885-ADD5-6B6EE3BA1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F4E0D-CE0D-4885-ADD5-6B6EE3BA1A0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642918"/>
            <a:ext cx="5105400" cy="2071702"/>
          </a:xfrm>
        </p:spPr>
        <p:txBody>
          <a:bodyPr/>
          <a:lstStyle/>
          <a:p>
            <a:pPr algn="l"/>
            <a:r>
              <a:rPr lang="ru-RU" sz="2800" dirty="0" smtClean="0"/>
              <a:t>Влияние художественной литературы на формирование  речи и личности  дошкольника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Учителя-логопеды:</a:t>
            </a:r>
          </a:p>
          <a:p>
            <a:r>
              <a:rPr lang="ru-RU" sz="1600" dirty="0" smtClean="0"/>
              <a:t>Прохорова Е.В.</a:t>
            </a:r>
          </a:p>
          <a:p>
            <a:r>
              <a:rPr lang="ru-RU" sz="1600" dirty="0" smtClean="0"/>
              <a:t>Пронина Э.В. </a:t>
            </a:r>
            <a:endParaRPr lang="ru-RU" sz="1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6804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</a:rPr>
              <a:t>Работа с детьми: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- Рисование на тему: «Моя любимая сказка».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- викторина на тему: «любимые герои сказок».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Работа с воспитателями: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-Анкетирование воспитателей «Роль художественной литературы  в речевом развитии ребенка».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-Консультация «Условия успешного развития речи»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6803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</a:rPr>
              <a:t>3 ЭТАП - ИТОГОВЫЙ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Создание ПРОЕКТА «Влияние художественной литературы на формировании  речи и личности дошкольника»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Буклет «Роль книги в жизни дошкольника»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Викторина «любимые герои сказок»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237626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348880"/>
            <a:ext cx="22197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348880"/>
            <a:ext cx="273630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Консультация «Условия успешного развития речи</a:t>
            </a:r>
            <a:r>
              <a:rPr lang="ru-RU" dirty="0" smtClean="0">
                <a:solidFill>
                  <a:schemeClr val="tx1"/>
                </a:solidFill>
              </a:rPr>
              <a:t>».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фото работы\IMG_19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2808311" cy="2304256"/>
          </a:xfrm>
          <a:prstGeom prst="rect">
            <a:avLst/>
          </a:prstGeom>
          <a:noFill/>
        </p:spPr>
      </p:pic>
      <p:pic>
        <p:nvPicPr>
          <p:cNvPr id="1027" name="Picture 3" descr="E:\фото работы\IMG_19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509120"/>
            <a:ext cx="2736304" cy="1944216"/>
          </a:xfrm>
          <a:prstGeom prst="rect">
            <a:avLst/>
          </a:prstGeom>
          <a:noFill/>
        </p:spPr>
      </p:pic>
      <p:pic>
        <p:nvPicPr>
          <p:cNvPr id="1028" name="Picture 4" descr="E:\фото работы\IMG_19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204864"/>
            <a:ext cx="3096344" cy="23042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Досуг «папа, мама я - читающая семья </a:t>
            </a:r>
            <a:r>
              <a:rPr lang="ru-RU" dirty="0" smtClean="0">
                <a:solidFill>
                  <a:schemeClr val="tx1"/>
                </a:solidFill>
              </a:rPr>
              <a:t>».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праздник\DSCN09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3121917" cy="2160240"/>
          </a:xfrm>
          <a:prstGeom prst="rect">
            <a:avLst/>
          </a:prstGeom>
          <a:noFill/>
        </p:spPr>
      </p:pic>
      <p:pic>
        <p:nvPicPr>
          <p:cNvPr id="2053" name="Picture 5" descr="E:\праздник\DSCN09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276872"/>
            <a:ext cx="3096344" cy="2168225"/>
          </a:xfrm>
          <a:prstGeom prst="rect">
            <a:avLst/>
          </a:prstGeom>
          <a:noFill/>
        </p:spPr>
      </p:pic>
      <p:pic>
        <p:nvPicPr>
          <p:cNvPr id="2054" name="Picture 6" descr="E:\праздник\DSCN09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437112"/>
            <a:ext cx="3024336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Веселая Физкультминутка.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E:\праздник\DSCN09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204864"/>
            <a:ext cx="3780495" cy="2835372"/>
          </a:xfrm>
          <a:prstGeom prst="rect">
            <a:avLst/>
          </a:prstGeom>
          <a:noFill/>
        </p:spPr>
      </p:pic>
      <p:pic>
        <p:nvPicPr>
          <p:cNvPr id="3074" name="Picture 2" descr="E:\праздник\DSCN09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3780495" cy="28353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Собираем любимую сказку.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E:\праздник\DSCN0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348880"/>
            <a:ext cx="3780495" cy="2835372"/>
          </a:xfrm>
          <a:prstGeom prst="rect">
            <a:avLst/>
          </a:prstGeom>
          <a:noFill/>
        </p:spPr>
      </p:pic>
      <p:pic>
        <p:nvPicPr>
          <p:cNvPr id="4098" name="Picture 2" descr="E:\праздник\DSCN09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348880"/>
            <a:ext cx="3780495" cy="28353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Иллюстрация к любимой сказке.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праздник\DSCN09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2" y="2564902"/>
            <a:ext cx="3335731" cy="2501798"/>
          </a:xfrm>
          <a:prstGeom prst="rect">
            <a:avLst/>
          </a:prstGeom>
          <a:noFill/>
        </p:spPr>
      </p:pic>
      <p:pic>
        <p:nvPicPr>
          <p:cNvPr id="5123" name="Picture 3" descr="E:\праздник\DSCN09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564904"/>
            <a:ext cx="3335731" cy="25017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Награждение команд.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праздник\DSCN09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3456384" cy="2501798"/>
          </a:xfrm>
          <a:prstGeom prst="rect">
            <a:avLst/>
          </a:prstGeom>
          <a:noFill/>
        </p:spPr>
      </p:pic>
      <p:pic>
        <p:nvPicPr>
          <p:cNvPr id="6147" name="Picture 3" descr="E:\праздник\DSCN09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348880"/>
            <a:ext cx="3479747" cy="25017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2519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/>
                </a:solidFill>
              </a:rPr>
              <a:t>Современные дети проводят больше времени за компьютерными играми, телевизором, планшетами. Надо помнить, что дошкольное детство – самый ценный период в жизни ребенка, он играет огромную роль в формировании того, каким станет человек. Заложенные в дошкольном детстве образовательные, мировоззренческие, нравственные, культурные приоритеты определяют жизненный путь поколений, воздействуют на развитие и состояние всей цивилизации.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Особое внимание следует уделить становлению внутреннего мира ребенка. Неоценимую помощь в этом оказывает общение с книгой.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4664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/>
                </a:solidFill>
              </a:rPr>
              <a:t>В процессе беседы с детьми было выявлено, что: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 дети дошкольного возраста не знают детских писателей и их произведений;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 дети не умеют выразительно рассказывать стихи, пересказывать знакомые произведения.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Художественная литература играет важную роль в развитии дошкольника. Слушая стихи, рассказы и сказки, ребёнок узнаёт и запоминает новые слова, содержание и иллюстрации книги помогают расширить его кругозор, развивают память и внимание. Книга закладывает основы такого важного качества, как любознательность. Книга помогает овладеть речью - ключом к познанию окружающего мира, природы, вещей, человеческих отношений. Поэтому прививать интерес к книге необходимо с самого раннего детства.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242048" cy="31432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chemeClr val="tx1"/>
                </a:solidFill>
              </a:rPr>
              <a:t>ОСОБЕННОСТИ ПРОЕКТА: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по составу участников: детско-взрослый;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по виду: творческий;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по типу: познавательно-развивающий;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по сроку реализации: краткосрочный.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42048" cy="35719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chemeClr val="tx1"/>
                </a:solidFill>
              </a:rPr>
              <a:t>УЧАСТНИКИ ПРОЕКТА: 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-Дети подготовительной группы 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-Родители 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-воспитатели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-Учителя-логопеды: Прохорова Е.В.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  Пронина Э.В.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949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/>
                </a:solidFill>
              </a:rPr>
              <a:t>АКТУАЛЬНОСТЬ: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Художественная литература играет важную роль в формировании личности дошкольника. Слушая стихи о природе, рассказы и сказки, ребёнок узнаёт и запоминает новые слова, содержание и иллюстрации книги помогают расширить его кругозор, развивают память и внимание.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Поверхностный интерес родителей к ознакомлению детей с художественной литературой, не достаточное внимание уделяется чтению художественной литературы родителями детям, замена книги на мультфильмы и компьютер, всё это приводит к серьёзной проблеме: у детей падает интерес книге, плохо развивается речь, познавательная активность. Партнёрское сотрудничество дошкольного учреждения и семьи поможет приобщить дошкольников к книге и процессу. Поэтому мы решили углубить работу в этом направлении</a:t>
            </a:r>
            <a:r>
              <a:rPr lang="ru-RU" sz="1400" dirty="0" smtClean="0"/>
              <a:t>. </a:t>
            </a:r>
            <a:endParaRPr lang="ru-RU" sz="1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42048" cy="47863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</a:rPr>
              <a:t>ЦЕЛЬ ДАННОГО ПРОЕКТА: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Развивать познавательную активность, любознательность, общую культуру  речи и эрудицию детей, через знакомство с художественной литературой.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ЗАДАЧИ: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1. Развивать устную речь,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2. Развивать элементы творчества, учить использовать прочитанное в других видах деятельности (игровой, продуктивной, в общении) 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3. Способствовать формированию интереса к книгам, произведениям художественной литературы.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4. Уточнять и обогащать знания о книгах; Активизировать работу с родителями.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96634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</a:rPr>
              <a:t>1 ЭТАП – ПОДГОТОВИТЕЛЬНЫЙ.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 Изучение методической литературы по теме проекта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Цель: Повышение компетентности в вопросах проектирования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 Составление плана деятельности;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 Сотрудничество с родителями;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 Анкетирование на тему: «Использование художественной литературы в семье»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Родителям предложено совместно со своими детьми изготовить иллюстрации к любимым сказкам.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6803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</a:rPr>
              <a:t>2 ЭТАП – ОСНОВНОЙ, ОРГАНИЗАЦИОННО – ПРАКТИЧЕСКИЙ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Работа с родителями: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Педагогическая мастерская  по взаимодействию с родителями воспитанников:  Досуг «папа, мама я - читающая семья »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206</TotalTime>
  <Words>81</Words>
  <Application>Microsoft Office PowerPoint</Application>
  <PresentationFormat>Экран (4:3)</PresentationFormat>
  <Paragraphs>22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Влияние художественной литературы на формирование  речи и личности  дошкольника</vt:lpstr>
      <vt:lpstr> Современные дети проводят больше времени за компьютерными играми, телевизором, планшетами. Надо помнить, что дошкольное детство – самый ценный период в жизни ребенка, он играет огромную роль в формировании того, каким станет человек. Заложенные в дошкольном детстве образовательные, мировоззренческие, нравственные, культурные приоритеты определяют жизненный путь поколений, воздействуют на развитие и состояние всей цивилизации.  Особое внимание следует уделить становлению внутреннего мира ребенка. Неоценимую помощь в этом оказывает общение с книгой. </vt:lpstr>
      <vt:lpstr> В процессе беседы с детьми было выявлено, что:   дети дошкольного возраста не знают детских писателей и их произведений;   дети не умеют выразительно рассказывать стихи, пересказывать знакомые произведения.   Художественная литература играет важную роль в развитии дошкольника. Слушая стихи, рассказы и сказки, ребёнок узнаёт и запоминает новые слова, содержание и иллюстрации книги помогают расширить его кругозор, развивают память и внимание. Книга закладывает основы такого важного качества, как любознательность. Книга помогает овладеть речью - ключом к познанию окружающего мира, природы, вещей, человеческих отношений. Поэтому прививать интерес к книге необходимо с самого раннего детства. </vt:lpstr>
      <vt:lpstr> ОСОБЕННОСТИ ПРОЕКТА:  - по составу участников: детско-взрослый;  - по виду: творческий;  - по типу: познавательно-развивающий;  - по сроку реализации: краткосрочный.   </vt:lpstr>
      <vt:lpstr>       УЧАСТНИКИ ПРОЕКТА:   -Дети подготовительной группы   -Родители   -воспитатели  -Учителя-логопеды: Прохорова Е.В.    Пронина Э.В.  </vt:lpstr>
      <vt:lpstr> АКТУАЛЬНОСТЬ:  Художественная литература играет важную роль в формировании личности дошкольника. Слушая стихи о природе, рассказы и сказки, ребёнок узнаёт и запоминает новые слова, содержание и иллюстрации книги помогают расширить его кругозор, развивают память и внимание.  Поверхностный интерес родителей к ознакомлению детей с художественной литературой, не достаточное внимание уделяется чтению художественной литературы родителями детям, замена книги на мультфильмы и компьютер, всё это приводит к серьёзной проблеме: у детей падает интерес книге, плохо развивается речь, познавательная активность. Партнёрское сотрудничество дошкольного учреждения и семьи поможет приобщить дошкольников к книге и процессу. Поэтому мы решили углубить работу в этом направлении. </vt:lpstr>
      <vt:lpstr>ЦЕЛЬ ДАННОГО ПРОЕКТА:  Развивать познавательную активность, любознательность, общую культуру  речи и эрудицию детей, через знакомство с художественной литературой.   ЗАДАЧИ:  1. Развивать устную речь,  2. Развивать элементы творчества, учить использовать прочитанное в других видах деятельности (игровой, продуктивной, в общении) .  3. Способствовать формированию интереса к книгам, произведениям художественной литературы.  4. Уточнять и обогащать знания о книгах; Активизировать работу с родителями.   </vt:lpstr>
      <vt:lpstr>1 ЭТАП – ПОДГОТОВИТЕЛЬНЫЙ.   Изучение методической литературы по теме проекта   Цель: Повышение компетентности в вопросах проектирования   Составление плана деятельности;   Сотрудничество с родителями;   Анкетирование на тему: «Использование художественной литературы в семье»    Родителям предложено совместно со своими детьми изготовить иллюстрации к любимым сказкам.  </vt:lpstr>
      <vt:lpstr>2 ЭТАП – ОСНОВНОЙ, ОРГАНИЗАЦИОННО – ПРАКТИЧЕСКИЙ  Работа с родителями: Педагогическая мастерская  по взаимодействию с родителями воспитанников:  Досуг «папа, мама я - читающая семья » </vt:lpstr>
      <vt:lpstr>Работа с детьми:  - Рисование на тему: «Моя любимая сказка».  - викторина на тему: «любимые герои сказок».   Работа с воспитателями: -Анкетирование воспитателей «Роль художественной литературы  в речевом развитии ребенка». -Консультация «Условия успешного развития речи»</vt:lpstr>
      <vt:lpstr>3 ЭТАП - ИТОГОВЫЙ   Создание ПРОЕКТА «Влияние художественной литературы на формировании  речи и личности дошкольника»    Буклет «Роль книги в жизни дошкольника» </vt:lpstr>
      <vt:lpstr>Викторина «любимые герои сказок» </vt:lpstr>
      <vt:lpstr>Консультация «Условия успешного развития речи».</vt:lpstr>
      <vt:lpstr>Досуг «папа, мама я - читающая семья ».</vt:lpstr>
      <vt:lpstr>Веселая Физкультминутка.</vt:lpstr>
      <vt:lpstr>Собираем любимую сказку.</vt:lpstr>
      <vt:lpstr>Иллюстрация к любимой сказке.</vt:lpstr>
      <vt:lpstr>Награждение команд.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художественной литературы на формирование  речи и личности  дошкольника</dc:title>
  <cp:lastModifiedBy>Дмитрий</cp:lastModifiedBy>
  <cp:revision>27</cp:revision>
  <dcterms:modified xsi:type="dcterms:W3CDTF">2016-12-07T17:47:55Z</dcterms:modified>
</cp:coreProperties>
</file>