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299" r:id="rId2"/>
    <p:sldId id="297" r:id="rId3"/>
    <p:sldId id="256" r:id="rId4"/>
    <p:sldId id="276" r:id="rId5"/>
    <p:sldId id="281" r:id="rId6"/>
    <p:sldId id="257" r:id="rId7"/>
    <p:sldId id="258" r:id="rId8"/>
    <p:sldId id="274" r:id="rId9"/>
    <p:sldId id="283" r:id="rId10"/>
    <p:sldId id="290" r:id="rId11"/>
    <p:sldId id="291" r:id="rId12"/>
    <p:sldId id="282" r:id="rId13"/>
    <p:sldId id="280" r:id="rId14"/>
    <p:sldId id="275" r:id="rId15"/>
    <p:sldId id="277" r:id="rId16"/>
    <p:sldId id="278" r:id="rId17"/>
    <p:sldId id="279" r:id="rId18"/>
    <p:sldId id="260" r:id="rId19"/>
    <p:sldId id="259" r:id="rId20"/>
    <p:sldId id="261" r:id="rId21"/>
    <p:sldId id="263" r:id="rId22"/>
    <p:sldId id="292" r:id="rId23"/>
    <p:sldId id="293" r:id="rId24"/>
    <p:sldId id="289" r:id="rId25"/>
    <p:sldId id="270" r:id="rId26"/>
    <p:sldId id="262" r:id="rId27"/>
    <p:sldId id="268" r:id="rId28"/>
    <p:sldId id="26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6A747-F3FF-4B36-B683-7EB78BADBAF8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ABE42-B616-4C2C-8C31-E2CA675E78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046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9ABE42-B616-4C2C-8C31-E2CA675E789F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516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9ABE42-B616-4C2C-8C31-E2CA675E789F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6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9ABE42-B616-4C2C-8C31-E2CA675E789F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16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ср 07.12.16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0.liveinternet.ru/images/attach/c/4/80/701/80701566_large_f_4ec0c489cdb0e.jpg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g0.liveinternet.ru/images/attach/c/4/80/701/80701560_large_f_4d52923c471b7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radikal.ru/F/s43.radikal.ru/i101/1007/39/a13f837d5d8c.jpg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lavna.ucoz.ru/photo/skazki/quot_sestrica_aljonushka_i_bratec_ivanushka_quot/5-0-6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pics.livejournal.com/drug_drug/pic/004g9fah/g60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12.nnm.ru/0/3/7/1/8/cd32067d9f5c3a2881c25635dbb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12.nnm.ru/0/3/7/1/8/cd32067d9f5c3a2881c25635dbb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fotki.yandex.ru/users/marinkop/view/346759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g1.liveinternet.ru/images/attach/c/4/80/701/80701563_large_f_4dd3af2820a3c.jpg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720" y="637237"/>
            <a:ext cx="3348189" cy="25202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70731" y="3157517"/>
            <a:ext cx="5817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гостях у сказки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70132" y="4755069"/>
            <a:ext cx="42188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Составила : Воспитатель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МБДОУ «Детский сад «Сказка»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г.Вуктыл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Анисина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О.А.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5877272"/>
            <a:ext cx="10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108" y="3573016"/>
            <a:ext cx="78362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сказках</a:t>
            </a:r>
          </a:p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и сказочных гер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оях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811" y="1415547"/>
            <a:ext cx="314325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94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147248" cy="3816424"/>
          </a:xfrm>
        </p:spPr>
        <p:txBody>
          <a:bodyPr>
            <a:no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</a:t>
            </a:r>
            <a:b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ВОЗЛЕ ЛЕСА НА ОПУШКЕ,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ТРОЕ ИХ ЖИВЁТ В ИЗБУШКЕ.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ТАМ ТРИ СТУЛА И ТРИ КРУЖКИ,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ТРИ КРОВАТКИ, ТРИ ПОДУШКИ.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УГАДАЙТЕ БЕЗ ПОДСКАЗКИ,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КТО ГЕРОИ ЭТОЙ СКАЗКИ?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      </a:t>
            </a:r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1934" y="3929066"/>
            <a:ext cx="40005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«Три медведя»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385" y="5085184"/>
            <a:ext cx="6336704" cy="9087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Художник -иллюстратор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Виктор Васнецов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C:\Надя\Надя апрель 2012 года\----4-~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556792"/>
            <a:ext cx="2382121" cy="309634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267744" y="692696"/>
            <a:ext cx="4248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« ТРИ МЕДВЕДЯ»</a:t>
            </a:r>
            <a:endParaRPr lang="ru-RU" sz="3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075240" cy="2592288"/>
          </a:xfrm>
        </p:spPr>
        <p:txBody>
          <a:bodyPr>
            <a:noAutofit/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br>
              <a:rPr lang="ru-RU" sz="36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МУХА ДОМ СЕБЕ НАШЛА,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МУХА ДОБРАЯ БЫЛА.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В ДОМЕ ТОМ В КОНЦЕ КОНЦОВ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СТАЛО МНОЖЕСТВО ЖИЛЬЦОВ!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3571876"/>
            <a:ext cx="283622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«Теремок»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_4ec0c489cdb0e (581x541, 216Kb)">
            <a:hlinkClick r:id="rId2" tgtFrame="_blank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844824"/>
            <a:ext cx="3343076" cy="237626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Заголовок 7"/>
          <p:cNvSpPr>
            <a:spLocks noGrp="1"/>
          </p:cNvSpPr>
          <p:nvPr>
            <p:ph type="title"/>
          </p:nvPr>
        </p:nvSpPr>
        <p:spPr>
          <a:xfrm>
            <a:off x="1923058" y="4581128"/>
            <a:ext cx="5616624" cy="9087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Художник- иллюстратор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Вера Север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35226" y="900009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«ТЕРЕМОК»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36598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АХ. ТЫ ПЕТЯ-ПРОСТОТА, </a:t>
            </a:r>
          </a:p>
          <a:p>
            <a:pPr algn="ctr"/>
            <a:r>
              <a:rPr lang="ru-RU" sz="14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СПЛОХОВАЛ НЕМНОЖКО:</a:t>
            </a:r>
          </a:p>
          <a:p>
            <a:pPr algn="ctr"/>
            <a:r>
              <a:rPr lang="ru-RU" sz="14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НЕ ПОСЛУШАЛСЯ КОТА, </a:t>
            </a:r>
          </a:p>
          <a:p>
            <a:pPr algn="ctr"/>
            <a:r>
              <a:rPr lang="ru-RU" sz="14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ВЫГЛЯНУЛ В ОКОШКО. </a:t>
            </a:r>
          </a:p>
          <a:p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3571876"/>
            <a:ext cx="77153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«Петушок – золотой гребешок»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_4d52923c471b7 (532x541, 186Kb)">
            <a:hlinkClick r:id="rId2" tgtFrame="_blank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132856"/>
            <a:ext cx="2952328" cy="2592288"/>
          </a:xfrm>
          <a:prstGeom prst="rect">
            <a:avLst/>
          </a:prstGeom>
          <a:noFill/>
          <a:ln w="889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051720" y="5013176"/>
            <a:ext cx="58326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Художник- иллюстратор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Вера Север.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102171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«ПЕТУШОК –ЗОЛОТОЙ ГРЕБЕШОК»</a:t>
            </a:r>
            <a:endParaRPr lang="ru-RU" sz="3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484784"/>
            <a:ext cx="722196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КРАСНА ДЕВИЦА ГРУСТНА: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ЕЙ НЕ НРАВИТСЯ ВЕСНА,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ЕЙ НА СОЛНЦЕ ТЯЖКО!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СЛЁЗЫ ЛЬЁТ БЕДНЯЖКА!</a:t>
            </a:r>
          </a:p>
          <a:p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3571876"/>
            <a:ext cx="40005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«Снегурочка»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skazki-013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2304256" cy="3187098"/>
          </a:xfrm>
          <a:prstGeom prst="rect">
            <a:avLst/>
          </a:prstGeom>
          <a:noFill/>
          <a:ln w="889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95736" y="4917680"/>
            <a:ext cx="4752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Художник-иллюстратор 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М.Малкус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764704"/>
            <a:ext cx="4104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«СНЕГУРОЧКА»</a:t>
            </a:r>
            <a:endParaRPr lang="ru-RU" sz="3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32391" y="1052736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ПО ТРОПЕ 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ШАГАЯ БОДРО,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САМИ 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ВОДУ 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ТАЩАТ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ВЕДРА!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3857628"/>
            <a:ext cx="597949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«По щучьему велению»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s43.radikal.ru/i101/1007/39/a13f837d5d8ct.jpg">
            <a:hlinkClick r:id="rId2" tgtFrame="_blank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5876" y="1700808"/>
            <a:ext cx="2232248" cy="3168352"/>
          </a:xfrm>
          <a:prstGeom prst="rect">
            <a:avLst/>
          </a:prstGeom>
          <a:noFill/>
          <a:ln w="889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83668" y="5044545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Художник- иллюстратор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Николай Кочергин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735953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 ПО-ЩУЧЬЕМУ ВЕЛЕНИЮ»</a:t>
            </a:r>
            <a:endParaRPr lang="ru-RU" sz="3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60648"/>
            <a:ext cx="820891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МЫ ИЗ СКАЗКИ – ТЫ НАС ЗНАЕШЬ.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ЕСЛИ ВСПОМНИШЬ – ОТГАДАЕШЬ! 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А НЕ ВСПОМНИШЬ – НУ ТАК ЧТО Ж…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СКАЗКУ ЗАНОВО ПРОЧТЁШЬ!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26082"/>
            <a:ext cx="3143250" cy="1066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99824"/>
            <a:ext cx="3143250" cy="1066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9517" y="2972559"/>
            <a:ext cx="1308501" cy="16775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7641" y="2993167"/>
            <a:ext cx="1377577" cy="18367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6479" y="2276872"/>
            <a:ext cx="1559074" cy="1559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908720"/>
            <a:ext cx="7704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НЕТ НИ РЕЧКИ, НИ ПРУДА – 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ГДЕ ВОДЫ НАПИТЬСЯ?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ОЧЕНЬ ВКУСНАЯ ВОДА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ЯМКЕ ОТ КОПЫТЦА. </a:t>
            </a:r>
          </a:p>
          <a:p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 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3643314"/>
            <a:ext cx="683675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«СЕСТРИЦА  АЛЁНУШКА </a:t>
            </a:r>
          </a:p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И БРАТЕЦ  ИВАНУШКА»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lavna.ucoz.ru/_ph/5/2/57085895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5276" y="1772816"/>
            <a:ext cx="2429550" cy="25202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61556" y="4606107"/>
            <a:ext cx="4392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Художник- иллюстратор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Любовь Жданова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53851" y="777140"/>
            <a:ext cx="81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«СЕСТРИЦА  АЛЁНУШКА И БРАТЕЦ  ИВАНУШКА»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003232" cy="3384376"/>
          </a:xfrm>
        </p:spPr>
        <p:txBody>
          <a:bodyPr>
            <a:noAutofit/>
          </a:bodyPr>
          <a:lstStyle/>
          <a:p>
            <a:pPr algn="l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b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У БРАТА С СЕСТРОЮ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НЕСЧАСТЬЕ БОЛЬШОЕ,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НО ИМ НЕ ОТКАЖУТ В ПОДМОГЕ: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ВОЛШЕБНАЯ ПЕЧКА,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МОЛОЧНАЯ РЕЧКА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И ЯБЛОНЬКА В ТРУДНОЙ ДОРОГЕ.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3929066"/>
            <a:ext cx="68367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«ГУСИ-ЛЕБЕДИ»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ics.livejournal.com/drug_drug/pic/004g9fah/s640x480">
            <a:hlinkClick r:id="rId3"/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700808"/>
            <a:ext cx="2952328" cy="2520280"/>
          </a:xfrm>
          <a:prstGeom prst="rect">
            <a:avLst/>
          </a:prstGeom>
          <a:noFill/>
          <a:ln w="889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51720" y="4653136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Художник -иллюстратор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Вениамин  Лосин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60762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«ГУСИ-ЛЕБЕДИ»</a:t>
            </a:r>
            <a:endParaRPr lang="ru-RU" sz="3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5688632" cy="3068960"/>
          </a:xfrm>
        </p:spPr>
        <p:txBody>
          <a:bodyPr>
            <a:noAutofit/>
          </a:bodyPr>
          <a:lstStyle/>
          <a:p>
            <a:pPr algn="l"/>
            <a:r>
              <a:rPr lang="ru-RU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br>
              <a:rPr lang="ru-RU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ru-RU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ru-RU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ru-RU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ru-RU" sz="2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ЛЕТЕЛА СТРЕЛА И ПОПАЛА В БОЛОТО,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А В ЭТОМ БОЛОТЕ ПОЙМАЛ ЕЁ КТО-ТО.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КТО РАСПРОСТИЛСЯ С ЗЕЛЁНОЮ КОЖЕЙ? </a:t>
            </a:r>
            <a:b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r>
              <a:rPr lang="ru-RU" sz="1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СДЕЛАЛСЯ МИГОМ КРАСИВОЙ,ПРИГОЖЕЙ! </a:t>
            </a:r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3643314"/>
            <a:ext cx="68367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«ЦАРЕВНА ЛЯГУШКА»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удожник-иллюстратор Николай Кочергин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844824"/>
            <a:ext cx="2736304" cy="2304256"/>
          </a:xfrm>
          <a:prstGeom prst="rect">
            <a:avLst/>
          </a:prstGeom>
          <a:noFill/>
          <a:ln w="889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9693" y="4513643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Художник- иллюстратор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Николай Кочергин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895486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«ЦАРЕВНА ЛЯГУШКА»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ru-RU" sz="3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1412776"/>
            <a:ext cx="763284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ДЕВОЧКА КОРОВУШКУ ОЧЕНЬ ЛЮБИЛА –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 ОБИДОЙ И СЛЕЗАМИ К НЕЙ ПРИХОДИЛА.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В УШКО ВЛЕЗАЛА – ХОЛСТЫ ПОЛУЧАЛА. 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ЯБЛОЧКОМ С ВЕТКИ МОЛОДЦА УГОЩАЛА! </a:t>
            </a:r>
          </a:p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      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3643314"/>
            <a:ext cx="68367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«КРОШЕЧКА ХАВРОШЕЧКА»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видео\Pictures\b59831fd980f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916832"/>
            <a:ext cx="2160240" cy="2232248"/>
          </a:xfrm>
          <a:prstGeom prst="rect">
            <a:avLst/>
          </a:prstGeom>
          <a:noFill/>
          <a:ln w="889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47664" y="4553383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Художник- иллюстратор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Вениамин  Лосин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908720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«КРОШЕЧКА ХАВРОШЕЧКА»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71536" y="571480"/>
            <a:ext cx="100727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ru-RU" sz="36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«Сказка- ложь, да в ней намёк,</a:t>
            </a:r>
          </a:p>
          <a:p>
            <a:pPr algn="ctr"/>
            <a:r>
              <a:rPr lang="ru-RU" sz="36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добрым молодцам урок»</a:t>
            </a:r>
          </a:p>
          <a:p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600" b="1" spc="50" dirty="0" smtClean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Сказочный мир тети Вали">
            <a:hlinkClick r:id="rId2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643182"/>
            <a:ext cx="2807442" cy="2102873"/>
          </a:xfrm>
          <a:prstGeom prst="rect">
            <a:avLst/>
          </a:prstGeom>
          <a:noFill/>
          <a:ln w="88900">
            <a:solidFill>
              <a:schemeClr val="accent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691680" y="4746055"/>
            <a:ext cx="677787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4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 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988840"/>
            <a:ext cx="8892480" cy="1968624"/>
          </a:xfrm>
        </p:spPr>
        <p:txBody>
          <a:bodyPr/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71480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«В </a:t>
            </a:r>
            <a:r>
              <a:rPr lang="ru-RU" b="1" cap="none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гостях</a:t>
            </a:r>
            <a:r>
              <a:rPr lang="ru-RU" sz="5400" b="1" cap="none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у сказки»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676633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8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48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48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Picture 2" descr="Сказочный мир тети Вали">
            <a:hlinkClick r:id="rId2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294433"/>
            <a:ext cx="3059079" cy="2291357"/>
          </a:xfrm>
          <a:prstGeom prst="rect">
            <a:avLst/>
          </a:prstGeom>
          <a:noFill/>
          <a:ln w="889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4888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СИДИТ В КОРЗИНЕ ДЕВОЧКА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У МИШКИ ЗА СПИНОЙ,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ОН САМ ТОГО НЕ ВЕДАЯ,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НЕСЁТ ЕЁ ДОМОЙ.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НУ, ОТГАДАЛ ЗАГАДКУ?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ТОГДА СКОРЕЙ ОТВЕТЬ! 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НАЗВАНЬЕ ЭТОЙ СКАЗКИ… 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4744" y="4357694"/>
            <a:ext cx="435771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Маша и медведь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hotobucket - Video and Image Hosti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420888"/>
            <a:ext cx="2844316" cy="2448272"/>
          </a:xfrm>
          <a:prstGeom prst="rect">
            <a:avLst/>
          </a:prstGeom>
          <a:noFill/>
          <a:ln w="889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15716" y="4725144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Художник- иллюстратор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Евгений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Рачёв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976373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 МАША И МЕДВЕДЬ»</a:t>
            </a:r>
            <a:endParaRPr lang="ru-RU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КТО ПОПАЛСЯ НА ЗУБОК?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ПЕРЕД ВОЛКОМ НЕ ДРОЖАЛ, 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ОТ МЕДВЕДЯ УБЕЖАЛ, 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А ЛИСИЦЕ НА ЗУБОК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ВСЁ Ж ПОПАЛСЯ…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4077072"/>
            <a:ext cx="283622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Колобок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5810/17308394.46/0_54a87_3249027_XL.jpg">
            <a:hlinkClick r:id="rId2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772816"/>
            <a:ext cx="2484276" cy="2016224"/>
          </a:xfrm>
          <a:prstGeom prst="rect">
            <a:avLst/>
          </a:prstGeom>
          <a:noFill/>
          <a:ln w="889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79712" y="393305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Художник- иллюстратор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Николай Кочергин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3624" y="836712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«КОЛОБОК»</a:t>
            </a:r>
            <a:endParaRPr lang="ru-RU" sz="3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826619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КОЛОТИЛ ДА КОЛОТИЛ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ПО ТАРЕЛКЕ НОСОМ – 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НИЧЕГО НЕ ПРОГЛОТИЛ 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И ОСТАЛСЯ С НОСОМ.</a:t>
            </a:r>
          </a:p>
          <a:p>
            <a:pPr algn="ctr"/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   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14744" y="3500438"/>
            <a:ext cx="44291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«Лиса и Журавль»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907704" y="4402800"/>
            <a:ext cx="5731024" cy="76470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Художник- иллюстратор</a:t>
            </a:r>
          </a:p>
          <a:p>
            <a:pPr algn="ctr"/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Вера Север.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4619" y="574281"/>
            <a:ext cx="5544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 ЛИСА И ЖУРАВЛЬ»</a:t>
            </a:r>
            <a:endParaRPr lang="ru-RU" sz="32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Рисунок 5" descr="f_4dd3af2820a3c (532x541, 186Kb)">
            <a:hlinkClick r:id="rId2" tgtFrame="_blank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2841372" cy="2448272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1375</TotalTime>
  <Words>432</Words>
  <Application>Microsoft Office PowerPoint</Application>
  <PresentationFormat>Экран (4:3)</PresentationFormat>
  <Paragraphs>125</Paragraphs>
  <Slides>28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Calibri</vt:lpstr>
      <vt:lpstr>Corbel</vt:lpstr>
      <vt:lpstr>Courier New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ВОЗЛЕ ЛЕСА НА ОПУШКЕ,   ТРОЕ ИХ ЖИВЁТ В ИЗБУШКЕ.   ТАМ ТРИ СТУЛА И ТРИ КРУЖКИ,   ТРИ КРОВАТКИ, ТРИ ПОДУШКИ.   УГАДАЙТЕ БЕЗ ПОДСКАЗКИ,   КТО ГЕРОИ ЭТОЙ СКАЗКИ?          </vt:lpstr>
      <vt:lpstr>Художник -иллюстратор  Виктор Васнецов</vt:lpstr>
      <vt:lpstr>       МУХА ДОМ СЕБЕ НАШЛА,  МУХА ДОБРАЯ БЫЛА.  В ДОМЕ ТОМ В КОНЦЕ КОНЦОВ  СТАЛО МНОЖЕСТВО ЖИЛЬЦОВ!     </vt:lpstr>
      <vt:lpstr>Художник- иллюстратор  Вера Север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У БРАТА С СЕСТРОЮ  НЕСЧАСТЬЕ БОЛЬШОЕ,  НО ИМ НЕ ОТКАЖУТ В ПОДМОГЕ:  ВОЛШЕБНАЯ ПЕЧКА,  МОЛОЧНАЯ РЕЧКА  И ЯБЛОНЬКА В ТРУДНОЙ ДОРОГЕ.       </vt:lpstr>
      <vt:lpstr>Презентация PowerPoint</vt:lpstr>
      <vt:lpstr>      ЛЕТЕЛА СТРЕЛА И ПОПАЛА В БОЛОТО, А В ЭТОМ БОЛОТЕ ПОЙМАЛ ЕЁ КТО-ТО. КТО РАСПРОСТИЛСЯ С ЗЕЛЁНОЮ КОЖЕЙ?  СДЕЛАЛСЯ МИГОМ КРАСИВОЙ,ПРИГОЖЕЙ!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Пользователь</cp:lastModifiedBy>
  <cp:revision>142</cp:revision>
  <dcterms:created xsi:type="dcterms:W3CDTF">2012-04-17T16:34:46Z</dcterms:created>
  <dcterms:modified xsi:type="dcterms:W3CDTF">2016-12-07T11:31:13Z</dcterms:modified>
</cp:coreProperties>
</file>