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09F5-0CF0-445A-A123-1324C54F6CE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B0A34-793B-47FE-BEEF-8C7722A807D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09F5-0CF0-445A-A123-1324C54F6CE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B0A34-793B-47FE-BEEF-8C7722A807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09F5-0CF0-445A-A123-1324C54F6CE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B0A34-793B-47FE-BEEF-8C7722A807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09F5-0CF0-445A-A123-1324C54F6CE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B0A34-793B-47FE-BEEF-8C7722A807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09F5-0CF0-445A-A123-1324C54F6CE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B0A34-793B-47FE-BEEF-8C7722A807D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09F5-0CF0-445A-A123-1324C54F6CE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B0A34-793B-47FE-BEEF-8C7722A807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09F5-0CF0-445A-A123-1324C54F6CE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B0A34-793B-47FE-BEEF-8C7722A807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09F5-0CF0-445A-A123-1324C54F6CE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B0A34-793B-47FE-BEEF-8C7722A807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09F5-0CF0-445A-A123-1324C54F6CE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B0A34-793B-47FE-BEEF-8C7722A807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09F5-0CF0-445A-A123-1324C54F6CE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B0A34-793B-47FE-BEEF-8C7722A807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09F5-0CF0-445A-A123-1324C54F6CE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54B0A34-793B-47FE-BEEF-8C7722A807D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4409F5-0CF0-445A-A123-1324C54F6CED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54B0A34-793B-47FE-BEEF-8C7722A807D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ru.wikipedia.org/wiki/%D0%97%D0%B0%D0%BA%D0%B0%D0%BB%D0%B8%D0%B2%D0%B0%D0%BD%D0%B8%D0%B5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chudesalegko.ru/zakalivanie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32656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b="1" i="1" dirty="0" smtClean="0"/>
              <a:t>закаливание организма</a:t>
            </a:r>
            <a:endParaRPr lang="ru-RU" sz="60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2132856"/>
            <a:ext cx="9036496" cy="4536504"/>
          </a:xfrm>
        </p:spPr>
        <p:txBody>
          <a:bodyPr>
            <a:noAutofit/>
          </a:bodyPr>
          <a:lstStyle/>
          <a:p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sahil\Desktop\5465b42cce233_14159514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132856"/>
            <a:ext cx="7670800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0486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i="1" dirty="0" smtClean="0">
                <a:solidFill>
                  <a:schemeClr val="tx1"/>
                </a:solidFill>
              </a:rPr>
              <a:t>закаливание</a:t>
            </a:r>
          </a:p>
          <a:p>
            <a:pPr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 </a:t>
            </a:r>
            <a:r>
              <a:rPr lang="ru-RU" sz="1400" b="1" dirty="0" smtClean="0"/>
              <a:t>Закаливание</a:t>
            </a:r>
            <a:r>
              <a:rPr lang="ru-RU" sz="1400" dirty="0" smtClean="0">
                <a:solidFill>
                  <a:schemeClr val="tx1"/>
                </a:solidFill>
              </a:rPr>
              <a:t>— метод физиотеропии</a:t>
            </a:r>
            <a:r>
              <a:rPr lang="ru-RU" sz="1400" u="sng" baseline="30000" dirty="0" smtClean="0">
                <a:solidFill>
                  <a:schemeClr val="tx1"/>
                </a:solidFill>
              </a:rPr>
              <a:t>1</a:t>
            </a:r>
            <a:r>
              <a:rPr lang="ru-RU" sz="1400" dirty="0" smtClean="0">
                <a:solidFill>
                  <a:schemeClr val="tx1"/>
                </a:solidFill>
              </a:rPr>
              <a:t> по воздействию на организм человека различными природными факторами: воздухом, водой, солнцем, низкими и высокими температурами (относительно температуры тела) и пониженным атмосферным давлением, с целью повышения функциональных резервов организма и его устойчивости к неблагоприятному воздействию этих факторов. Закаливание следует рассматривать как попытку приблизить образ жизни человека к естественному, не дать угаснуть врождённым адаптационным способностям организма</a:t>
            </a:r>
            <a:r>
              <a:rPr lang="ru-RU" sz="1400" baseline="30000" dirty="0" smtClean="0">
                <a:solidFill>
                  <a:schemeClr val="tx1"/>
                </a:solidFill>
                <a:hlinkClick r:id="rId2"/>
              </a:rPr>
              <a:t>[3]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  <a:endParaRPr lang="en-US" sz="14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При действии факторов окружающей среды в организме возникает сложный физиологический комплекс ответных реакций, в котором участвуют не отдельные органы, а определённым образом организованные и соподчинённые между собой функциональные системы, направленные на поддержание температуры тела на постоянном уровне.</a:t>
            </a:r>
          </a:p>
          <a:p>
            <a:pPr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Закаливание — испытанное средство укрепления здоровья .В основе закаливающих процедур лежит многократное воздействие тепла, охлаждения и солнечных лучей. При этом у человека постепенно вырабатывается адаптация к внешней среде. В процессе закаливания совершенствуется работа организма: улучшаются физико-химическое состояние клеток, деятельность всех органов и их систем. В результате закаливания увеличивается работоспособность, снижается заболеваемость, особенно простудного характера, улучшается </a:t>
            </a:r>
            <a:r>
              <a:rPr lang="ru-RU" sz="1400" dirty="0" err="1" smtClean="0">
                <a:solidFill>
                  <a:schemeClr val="tx1"/>
                </a:solidFill>
              </a:rPr>
              <a:t>самочувстиве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2050" name="Picture 2" descr="C:\Users\sahil\Desktop\77(5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53136"/>
            <a:ext cx="9144000" cy="22048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Виды закаливаний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         </a:t>
            </a:r>
            <a:r>
              <a:rPr lang="ru-RU" sz="1800" dirty="0" smtClean="0"/>
              <a:t>В </a:t>
            </a:r>
            <a:r>
              <a:rPr lang="ru-RU" sz="1800" dirty="0"/>
              <a:t>качестве закаливающих процедур широко используется пребывание и занятие спортом на свежем воздухе, а также водные процедуры </a:t>
            </a:r>
            <a:endParaRPr lang="ru-RU" sz="1800" dirty="0" smtClean="0"/>
          </a:p>
          <a:p>
            <a:r>
              <a:rPr lang="ru-RU" sz="3600" dirty="0" smtClean="0"/>
              <a:t>Обтирание</a:t>
            </a:r>
          </a:p>
          <a:p>
            <a:r>
              <a:rPr lang="ru-RU" sz="3600" dirty="0" smtClean="0"/>
              <a:t>обливание холодной водой</a:t>
            </a:r>
          </a:p>
          <a:p>
            <a:r>
              <a:rPr lang="ru-RU" sz="3600" dirty="0" smtClean="0"/>
              <a:t>купание</a:t>
            </a:r>
          </a:p>
          <a:p>
            <a:r>
              <a:rPr lang="ru-RU" sz="3600" dirty="0" smtClean="0"/>
              <a:t>контрастный душ</a:t>
            </a:r>
          </a:p>
          <a:p>
            <a:endParaRPr lang="ru-RU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r>
              <a:rPr lang="ru-RU" i="1" dirty="0" smtClean="0"/>
              <a:t>обтирание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363272" cy="6021288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ru-RU" sz="1200" b="1" dirty="0" smtClean="0"/>
              <a:t>            Закаливание обтиранием</a:t>
            </a:r>
          </a:p>
          <a:p>
            <a:pPr fontAlgn="base">
              <a:buNone/>
            </a:pPr>
            <a:r>
              <a:rPr lang="ru-RU" sz="1200" b="1" dirty="0" smtClean="0"/>
              <a:t>       </a:t>
            </a:r>
            <a:r>
              <a:rPr lang="ru-RU" sz="1200" dirty="0" smtClean="0"/>
              <a:t>Для </a:t>
            </a:r>
            <a:r>
              <a:rPr lang="ru-RU" sz="1200" dirty="0"/>
              <a:t>закаливания можно использовать пять типов обтирания.</a:t>
            </a:r>
          </a:p>
          <a:p>
            <a:pPr fontAlgn="base">
              <a:buNone/>
            </a:pPr>
            <a:r>
              <a:rPr lang="ru-RU" sz="1200" b="1" dirty="0"/>
              <a:t>Сухое обтирание</a:t>
            </a:r>
          </a:p>
          <a:p>
            <a:pPr fontAlgn="base">
              <a:buNone/>
            </a:pPr>
            <a:r>
              <a:rPr lang="ru-RU" sz="1200" dirty="0"/>
              <a:t>Можно проводить два раза в день по 10 минут. Для обтирания можно использовать полотенца или специальную щетку. По часовой стрелке проводятся круговые движения от ступней к телу, под коленями, от пальцев рук к плечам, подмышкам, шее. Обтирание оказывает пилинговое действие на кожу, улучшает кровообращение, убирает целлюлит. После обтирания полезно принять душ, смазать кожу косметическим маслом.</a:t>
            </a:r>
          </a:p>
          <a:p>
            <a:pPr fontAlgn="base">
              <a:buNone/>
            </a:pPr>
            <a:r>
              <a:rPr lang="ru-RU" sz="1200" b="1" dirty="0"/>
              <a:t>Мокрое обтирание полотенцем</a:t>
            </a:r>
          </a:p>
          <a:p>
            <a:pPr fontAlgn="base">
              <a:buNone/>
            </a:pPr>
            <a:r>
              <a:rPr lang="ru-RU" sz="1200" dirty="0"/>
              <a:t>Улучшает движение лимфы и крови по сосудам, укрепляет организм. Для проведения процедуры нужны два полотенца, таз с прохладной водой. Процедура заключается в попеременном обтирании мокрым полотенцем, а затем сухим. После проведения процедуры в теле появляется тепло, значит, цель достигнута. Применять этот способ можно ежедневно, при желании, два раза в день.</a:t>
            </a:r>
          </a:p>
          <a:p>
            <a:pPr fontAlgn="base">
              <a:buNone/>
            </a:pPr>
            <a:r>
              <a:rPr lang="ru-RU" sz="1200" b="1" dirty="0"/>
              <a:t>Обтирание снегом</a:t>
            </a:r>
          </a:p>
          <a:p>
            <a:pPr fontAlgn="base">
              <a:buNone/>
            </a:pPr>
            <a:r>
              <a:rPr lang="ru-RU" sz="1200" dirty="0"/>
              <a:t>Дает экстремальную встряску всему организму, воздействует на все системы органов, особенно нервную и сердечно-сосудистую. Повышает мышечный тонус, обладает </a:t>
            </a:r>
            <a:r>
              <a:rPr lang="ru-RU" sz="1200" dirty="0" err="1"/>
              <a:t>жиросжигающим</a:t>
            </a:r>
            <a:r>
              <a:rPr lang="ru-RU" sz="1200" dirty="0"/>
              <a:t> действием. Одной-пяти минут вполне достаточно для достижения положительного эффекта. Подобный эффект оказывает ныряние в бассейн после горячей сауны. К сожалению, эти процедуры могут быть противопоказаны сердечникам и перенесшим оперативное вмешательство или серьезную болезнь.</a:t>
            </a:r>
          </a:p>
          <a:p>
            <a:pPr fontAlgn="base">
              <a:buNone/>
            </a:pPr>
            <a:r>
              <a:rPr lang="ru-RU" sz="1200" b="1" dirty="0"/>
              <a:t>Обтирание тела льдом</a:t>
            </a:r>
          </a:p>
          <a:p>
            <a:pPr fontAlgn="base">
              <a:buNone/>
            </a:pPr>
            <a:r>
              <a:rPr lang="ru-RU" sz="1200" dirty="0"/>
              <a:t>Начинается процедура с заготовки льда. В условиях города зимой найти чистый снег или лед проблематично, поэтому можно воспользоваться водопроводной очищенной водой. Ее нужно немного заморозить, удалить образовавшийся лед, оставшуюся воду заморозить кубиками небольших размеров.</a:t>
            </a:r>
          </a:p>
          <a:p>
            <a:pPr fontAlgn="base">
              <a:buNone/>
            </a:pPr>
            <a:r>
              <a:rPr lang="ru-RU" sz="1200" dirty="0"/>
              <a:t>Воду можно настаивать на камнях, например, кварце, кремнии. Можно добавить в воду лечебные травы. Ледяные камешки очищают эпидермис, тонизируют, увлажняют, разглаживают кожу. Методика проведения процедуры: мягкое растирание кожи кусочками льда.</a:t>
            </a:r>
          </a:p>
          <a:p>
            <a:pPr fontAlgn="base">
              <a:buNone/>
            </a:pPr>
            <a:r>
              <a:rPr lang="ru-RU" sz="1200" b="1" dirty="0"/>
              <a:t>Горячие обтирания</a:t>
            </a:r>
          </a:p>
          <a:p>
            <a:pPr fontAlgn="base">
              <a:buNone/>
            </a:pPr>
            <a:r>
              <a:rPr lang="ru-RU" sz="1200" dirty="0"/>
              <a:t>Обтирание горячей водой полезно людям, не переносящим холода. Для проведения процедуры нужен таз с горячей водой и рукавица. Достаточно проводить быстрое обтирание горячей водой, как через несколько минут тело охлаждается. Перепады температур вызывают закаливающий эффект.</a:t>
            </a:r>
          </a:p>
          <a:p>
            <a:endParaRPr lang="ru-RU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i="1" dirty="0" smtClean="0"/>
              <a:t>Обливание холодной водой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100" dirty="0"/>
              <a:t>Холодная вода комплексно воздействует на организм и вызывает изменения во внутренних органах человека. Обливание дает заряд бодрости и сил, помогает взлететь над проблемами и заботами повседневности, ощутить легкость, радость и поверить в свои силы.</a:t>
            </a:r>
          </a:p>
          <a:p>
            <a:pPr>
              <a:buNone/>
            </a:pPr>
            <a:r>
              <a:rPr lang="ru-RU" sz="2100" dirty="0"/>
              <a:t>Существует множество мнений и аргументов за и против таких процедур, но следует  сказать, что при соблюдении всех правил нанести вред организму обливанием крайне трудно.</a:t>
            </a:r>
          </a:p>
          <a:p>
            <a:endParaRPr lang="ru-RU" dirty="0"/>
          </a:p>
        </p:txBody>
      </p:sp>
      <p:pic>
        <p:nvPicPr>
          <p:cNvPr id="3074" name="Picture 2" descr="C:\Users\sahil\Desktop\1337932169_zakal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861048"/>
            <a:ext cx="6387058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i="1" dirty="0" smtClean="0"/>
              <a:t>купание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5301208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3500" b="1" dirty="0"/>
              <a:t>Купания в реках, озерах и прудах.</a:t>
            </a:r>
            <a:r>
              <a:rPr lang="ru-RU" sz="3500" dirty="0"/>
              <a:t/>
            </a:r>
            <a:br>
              <a:rPr lang="ru-RU" sz="3500" dirty="0"/>
            </a:br>
            <a:r>
              <a:rPr lang="ru-RU" sz="3500" dirty="0"/>
              <a:t>К эффективным средствам закаливания относится и купание в водоемах. При этом на организм влияют не только метеорологические, температурные, механические факторы, но и разнообразные движения, которые человек делает во время плавания, упражнений и игр.</a:t>
            </a:r>
          </a:p>
          <a:p>
            <a:pPr>
              <a:buNone/>
            </a:pPr>
            <a:r>
              <a:rPr lang="ru-RU" sz="3500" dirty="0"/>
              <a:t> </a:t>
            </a:r>
          </a:p>
          <a:p>
            <a:pPr>
              <a:buNone/>
            </a:pPr>
            <a:r>
              <a:rPr lang="ru-RU" sz="3500" dirty="0"/>
              <a:t> </a:t>
            </a:r>
          </a:p>
          <a:p>
            <a:pPr>
              <a:buNone/>
            </a:pPr>
            <a:r>
              <a:rPr lang="ru-RU" sz="3500" dirty="0"/>
              <a:t>Начинать купаться лучше всего тогда, когда вода, скажем, в пруду, нагревается до 18-20</a:t>
            </a:r>
            <a:r>
              <a:rPr lang="ru-RU" sz="3500" b="1" baseline="30000" dirty="0"/>
              <a:t>0</a:t>
            </a:r>
            <a:r>
              <a:rPr lang="ru-RU" sz="3500" dirty="0"/>
              <a:t>С и такой же будет температура воздуха. А заканчивается плавательный сезон при температуре воды 10-12</a:t>
            </a:r>
            <a:r>
              <a:rPr lang="ru-RU" sz="3500" b="1" baseline="30000" dirty="0"/>
              <a:t>0</a:t>
            </a:r>
            <a:r>
              <a:rPr lang="ru-RU" sz="3500" dirty="0"/>
              <a:t>С и 14-16</a:t>
            </a:r>
            <a:r>
              <a:rPr lang="ru-RU" sz="3500" b="1" baseline="30000" dirty="0"/>
              <a:t>0</a:t>
            </a:r>
            <a:r>
              <a:rPr lang="ru-RU" sz="3500" dirty="0"/>
              <a:t>С воздуха.</a:t>
            </a:r>
          </a:p>
          <a:p>
            <a:pPr>
              <a:buNone/>
            </a:pPr>
            <a:r>
              <a:rPr lang="ru-RU" sz="3500" dirty="0"/>
              <a:t> </a:t>
            </a:r>
          </a:p>
          <a:p>
            <a:pPr>
              <a:buNone/>
            </a:pPr>
            <a:r>
              <a:rPr lang="ru-RU" sz="3500" dirty="0"/>
              <a:t>Если организм недостаточно закален, то "стартовый" заплыв должен состояться в воде, температура которой не холоднее 20</a:t>
            </a:r>
            <a:r>
              <a:rPr lang="ru-RU" sz="3500" b="1" baseline="30000" dirty="0"/>
              <a:t>0</a:t>
            </a:r>
            <a:r>
              <a:rPr lang="ru-RU" sz="3500" dirty="0"/>
              <a:t>С, и температуре воздуха 24-25</a:t>
            </a:r>
            <a:r>
              <a:rPr lang="ru-RU" sz="3500" b="1" baseline="30000" dirty="0"/>
              <a:t>0</a:t>
            </a:r>
            <a:r>
              <a:rPr lang="ru-RU" sz="3500" dirty="0"/>
              <a:t>С. Сначала купаются в течение 3-5 минут, доводя пребывание в воде до пятнадцати минут, а впоследствии – до получаса. В первые 4-5 дней в воду заходят 1 раз в день, затем – дважды, с интервалом не менее 3-4 часа.</a:t>
            </a:r>
          </a:p>
          <a:p>
            <a:pPr>
              <a:buNone/>
            </a:pPr>
            <a:r>
              <a:rPr lang="ru-RU" sz="3500" dirty="0"/>
              <a:t> </a:t>
            </a:r>
          </a:p>
          <a:p>
            <a:pPr>
              <a:buNone/>
            </a:pPr>
            <a:r>
              <a:rPr lang="ru-RU" sz="3500" dirty="0"/>
              <a:t>Купаясь закаляться лучше всего утром или вечером. Но не забывайте, что в воду нельзя заходить в разгоряченном, потном и усталом состоянии. После еды купаться можно лишь через 1,5-2 часа, а натощак – не рекомендуется вообще.</a:t>
            </a:r>
          </a:p>
          <a:p>
            <a:pPr>
              <a:buNone/>
            </a:pPr>
            <a:r>
              <a:rPr lang="ru-RU" sz="3500" dirty="0"/>
              <a:t> </a:t>
            </a:r>
          </a:p>
          <a:p>
            <a:pPr>
              <a:buNone/>
            </a:pPr>
            <a:r>
              <a:rPr lang="ru-RU" sz="3500" b="1" dirty="0"/>
              <a:t>Морские купания.</a:t>
            </a:r>
            <a:r>
              <a:rPr lang="ru-RU" sz="3500" dirty="0"/>
              <a:t/>
            </a:r>
            <a:br>
              <a:rPr lang="ru-RU" sz="3500" dirty="0"/>
            </a:br>
            <a:r>
              <a:rPr lang="ru-RU" sz="3500" dirty="0"/>
              <a:t>При закаливании очень полезны и морские купания. На тело здесь дополнительно действуют химические и механические раздражители.</a:t>
            </a:r>
          </a:p>
          <a:p>
            <a:pPr>
              <a:buNone/>
            </a:pPr>
            <a:r>
              <a:rPr lang="ru-RU" sz="3500" dirty="0"/>
              <a:t> </a:t>
            </a:r>
          </a:p>
          <a:p>
            <a:pPr>
              <a:buNone/>
            </a:pPr>
            <a:r>
              <a:rPr lang="ru-RU" sz="3500" dirty="0"/>
              <a:t> </a:t>
            </a:r>
          </a:p>
          <a:p>
            <a:pPr>
              <a:buNone/>
            </a:pPr>
            <a:r>
              <a:rPr lang="ru-RU" sz="3500" dirty="0"/>
              <a:t>Удары волн увеличивают теплоотдачу тела, активизируют работу мышц, тонизируют сердечно-сосудистую, дыхательную и нервную системы.</a:t>
            </a:r>
          </a:p>
          <a:p>
            <a:pPr>
              <a:buNone/>
            </a:pPr>
            <a:r>
              <a:rPr lang="ru-RU" sz="3500" dirty="0"/>
              <a:t> </a:t>
            </a:r>
          </a:p>
          <a:p>
            <a:pPr>
              <a:buNone/>
            </a:pPr>
            <a:r>
              <a:rPr lang="ru-RU" sz="3500" dirty="0"/>
              <a:t>Микроскопические кристаллы хлористого натрия, которыми богата морская вода, заметно улучшают самочувствие человека.</a:t>
            </a:r>
          </a:p>
          <a:p>
            <a:pPr>
              <a:lnSpc>
                <a:spcPct val="120000"/>
              </a:lnSpc>
              <a:buNone/>
            </a:pPr>
            <a:endParaRPr lang="ru-RU" dirty="0"/>
          </a:p>
        </p:txBody>
      </p:sp>
      <p:pic>
        <p:nvPicPr>
          <p:cNvPr id="5122" name="Picture 2" descr="C:\Users\sahil\Desktop\zakalivanie-vodoj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88640"/>
            <a:ext cx="1905000" cy="1228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8229600" cy="1143000"/>
          </a:xfrm>
        </p:spPr>
        <p:txBody>
          <a:bodyPr/>
          <a:lstStyle/>
          <a:p>
            <a:pPr algn="l"/>
            <a:r>
              <a:rPr lang="ru-RU" i="1" dirty="0" smtClean="0"/>
              <a:t>Контрастный душ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742950" indent="-742950">
              <a:buNone/>
            </a:pPr>
            <a:r>
              <a:rPr lang="ru-RU" sz="1200" b="1" dirty="0"/>
              <a:t>Контрастный душ </a:t>
            </a:r>
            <a:r>
              <a:rPr lang="ru-RU" sz="1200" dirty="0"/>
              <a:t>— один из </a:t>
            </a:r>
            <a:r>
              <a:rPr lang="ru-RU" sz="1200" u="sng" dirty="0">
                <a:hlinkClick r:id="rId2" tooltip="Закаливание"/>
              </a:rPr>
              <a:t>видов закаливания</a:t>
            </a:r>
            <a:r>
              <a:rPr lang="ru-RU" sz="1200" dirty="0"/>
              <a:t> организма. Заключается он в поочередном обливании тела горячей и холодной водой. Этот способ закаливания более эффективный чем обливание и обтирание, но приносит начинающим некоторый дискомфорт. Правда буквально через нескольких процедур контрастный душ у большинства людей становиться любимой водной процедурой. Контрастный душ невероятно полезен для организма, но к сожалению при некоторых заболеваниях может быть противопоказан. Чтобы контрастный душ принес только пользу и удовольствие необходимо соблюдать несколько правил, о которых будет идти речь ниже.</a:t>
            </a:r>
          </a:p>
          <a:p>
            <a:pPr marL="742950" indent="-742950">
              <a:buNone/>
            </a:pPr>
            <a:r>
              <a:rPr lang="ru-RU" sz="1200" b="1" dirty="0"/>
              <a:t>Польза контрастного душа:</a:t>
            </a:r>
            <a:endParaRPr lang="ru-RU" sz="1200" dirty="0"/>
          </a:p>
          <a:p>
            <a:pPr marL="742950" indent="-742950">
              <a:buNone/>
            </a:pPr>
            <a:r>
              <a:rPr lang="ru-RU" sz="1200" dirty="0"/>
              <a:t>В первую очередь контрастный душ тренирует терморегуляцию организма. То есть при резких изменениях окружающей температуры организм без болезненных последствий, возникающих при резком перегреве или переохлаждении, с минимальными затратами времени и энергии сможет перестроится и поддержать необходимую температуру внутренних органов.</a:t>
            </a:r>
          </a:p>
          <a:p>
            <a:pPr marL="742950" indent="-742950">
              <a:buNone/>
            </a:pPr>
            <a:r>
              <a:rPr lang="ru-RU" sz="1200" dirty="0"/>
              <a:t>Контрастный душ способствует укреплению иммунитета и повышает сопротивляемость различным болезням.</a:t>
            </a:r>
          </a:p>
          <a:p>
            <a:pPr marL="742950" indent="-742950">
              <a:buNone/>
            </a:pPr>
            <a:r>
              <a:rPr lang="ru-RU" sz="1200" dirty="0"/>
              <a:t>Улучшает кровообращение и тем самым помогает доставить кислород и полезные вещества во все уголки организма, что в свою очередь благоприятно сказывается на всех системах и органах человека.</a:t>
            </a:r>
          </a:p>
          <a:p>
            <a:pPr marL="742950" indent="-742950">
              <a:buNone/>
            </a:pPr>
            <a:r>
              <a:rPr lang="ru-RU" sz="1200" dirty="0"/>
              <a:t>Тренирует сосуды и капилляры, является хорошей профилактикой варикозного расширения вен.</a:t>
            </a:r>
          </a:p>
          <a:p>
            <a:pPr marL="742950" indent="-742950">
              <a:buNone/>
            </a:pPr>
            <a:r>
              <a:rPr lang="ru-RU" sz="1200" dirty="0"/>
              <a:t>Контрастный душ укрепляет нервную систему, улучшает настроение, помогает бороться со стрессами и депрессиями.</a:t>
            </a:r>
          </a:p>
          <a:p>
            <a:pPr marL="742950" indent="-742950">
              <a:buNone/>
            </a:pPr>
            <a:r>
              <a:rPr lang="ru-RU" sz="1200" dirty="0"/>
              <a:t>Благоприятно влияет на эндокринную систему.</a:t>
            </a:r>
          </a:p>
          <a:p>
            <a:pPr marL="742950" indent="-742950">
              <a:buNone/>
            </a:pPr>
            <a:r>
              <a:rPr lang="ru-RU" sz="1200" dirty="0"/>
              <a:t>Контрастный душ усиливает обмен веществ и способствует снижению веса.</a:t>
            </a:r>
          </a:p>
          <a:p>
            <a:pPr marL="742950" indent="-742950">
              <a:buNone/>
            </a:pPr>
            <a:r>
              <a:rPr lang="ru-RU" sz="1200" dirty="0"/>
              <a:t>Тренирует мышцы и сухожилия.</a:t>
            </a:r>
          </a:p>
          <a:p>
            <a:pPr marL="742950" indent="-742950">
              <a:buNone/>
            </a:pPr>
            <a:r>
              <a:rPr lang="ru-RU" sz="1200" dirty="0"/>
              <a:t>Подтягивает, очищает и улучшает состояние кожи, помогает избавиться от </a:t>
            </a:r>
            <a:r>
              <a:rPr lang="ru-RU" sz="1200" dirty="0" err="1"/>
              <a:t>целлюлита</a:t>
            </a:r>
            <a:r>
              <a:rPr lang="ru-RU" sz="1200" dirty="0"/>
              <a:t>.</a:t>
            </a:r>
          </a:p>
          <a:p>
            <a:pPr marL="742950" indent="-742950">
              <a:buNone/>
            </a:pPr>
            <a:r>
              <a:rPr lang="ru-RU" sz="1200" dirty="0"/>
              <a:t>Контрастный душ утром дает прилив бодрости и энергии на целый день.</a:t>
            </a:r>
          </a:p>
          <a:p>
            <a:pPr marL="742950" indent="-742950">
              <a:buNone/>
            </a:pPr>
            <a:r>
              <a:rPr lang="ru-RU" sz="1200" dirty="0"/>
              <a:t>Кроме физиологической пользы контрастный душ влияет и на психологическую сферу. Он дисциплинирует и приучает к ответственности.</a:t>
            </a:r>
          </a:p>
        </p:txBody>
      </p:sp>
      <p:pic>
        <p:nvPicPr>
          <p:cNvPr id="4098" name="Picture 2" descr="C:\Users\sahil\Desktop\1317991597_dush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0"/>
            <a:ext cx="2813298" cy="1581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/>
              <a:t>Берегите свое здоровье</a:t>
            </a:r>
          </a:p>
          <a:p>
            <a:pPr>
              <a:buNone/>
            </a:pPr>
            <a:r>
              <a:rPr lang="ru-RU" dirty="0" smtClean="0"/>
              <a:t>Человеку дана одна жизнь, и прожить ее нужно достойно. Также мы должны понимать, что для жизни на этой земле нам дано одно тело. От самого рождения и в детском возрасте о нашем здоровье заботятся родители. Когда мы вырастаем, то эта задача возлагается полностью на взрослого человека.</a:t>
            </a:r>
            <a:endParaRPr lang="ru-RU" dirty="0"/>
          </a:p>
        </p:txBody>
      </p:sp>
      <p:pic>
        <p:nvPicPr>
          <p:cNvPr id="6146" name="Picture 2" descr="C:\Users\sahil\Desktop\108300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9039"/>
            <a:ext cx="8892479" cy="30689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</TotalTime>
  <Words>490</Words>
  <Application>Microsoft Office PowerPoint</Application>
  <PresentationFormat>Экран (4:3)</PresentationFormat>
  <Paragraphs>60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закаливание организма</vt:lpstr>
      <vt:lpstr>Слайд 2</vt:lpstr>
      <vt:lpstr>Виды закаливаний</vt:lpstr>
      <vt:lpstr>обтирание</vt:lpstr>
      <vt:lpstr>Обливание холодной водой</vt:lpstr>
      <vt:lpstr>купание</vt:lpstr>
      <vt:lpstr>Контрастный душ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закаливание организма</dc:title>
  <dc:creator>sahil</dc:creator>
  <cp:lastModifiedBy>sahil</cp:lastModifiedBy>
  <cp:revision>5</cp:revision>
  <dcterms:created xsi:type="dcterms:W3CDTF">2016-12-04T17:30:49Z</dcterms:created>
  <dcterms:modified xsi:type="dcterms:W3CDTF">2016-12-04T18:15:10Z</dcterms:modified>
</cp:coreProperties>
</file>