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ACFF3-35CB-4041-BDC4-9E7223352C22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C2D4F-EA34-4177-A963-93E2A4D9F3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C2D4F-EA34-4177-A963-93E2A4D9F3C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14422"/>
            <a:ext cx="8929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Мастер-класс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«Использование платковых кукол как средство развития коммуникативных навыков детей старшего дошкольного возраста»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2675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42886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 Cyr" pitchFamily="18" charset="-52"/>
              </a:rPr>
              <a:t>Всё кукла готова! </a:t>
            </a:r>
          </a:p>
          <a:p>
            <a:r>
              <a:rPr lang="ru-RU" sz="2000" b="1" dirty="0" smtClean="0">
                <a:latin typeface="Times New Roman Cyr" pitchFamily="18" charset="-52"/>
              </a:rPr>
              <a:t> Сколько радости испытывает ребёнок, играя с такой куклой.</a:t>
            </a:r>
          </a:p>
          <a:p>
            <a:endParaRPr lang="ru-RU" sz="2000" b="1" dirty="0" smtClean="0">
              <a:latin typeface="Times New Roman Cyr" pitchFamily="18" charset="-52"/>
            </a:endParaRPr>
          </a:p>
          <a:p>
            <a:r>
              <a:rPr lang="ru-RU" sz="2000" b="1" dirty="0" smtClean="0">
                <a:latin typeface="Times New Roman Cyr" pitchFamily="18" charset="-52"/>
              </a:rPr>
              <a:t> Попробуйте уважаемые педагоги!</a:t>
            </a:r>
          </a:p>
          <a:p>
            <a:r>
              <a:rPr lang="ru-RU" sz="2000" b="1" dirty="0" smtClean="0">
                <a:latin typeface="Times New Roman Cyr" pitchFamily="18" charset="-52"/>
              </a:rPr>
              <a:t> Вы увидите насколько это увлекательно, доступно, легко и красочно!</a:t>
            </a:r>
          </a:p>
          <a:p>
            <a:endParaRPr lang="ru-RU" sz="2000" dirty="0"/>
          </a:p>
        </p:txBody>
      </p:sp>
      <p:pic>
        <p:nvPicPr>
          <p:cNvPr id="22530" name="Picture 2" descr="C:\Documents and Settings\All Users\Документы\поделки\фото\платковые куклы\Изображение 013.jpg"/>
          <p:cNvPicPr>
            <a:picLocks noChangeAspect="1" noChangeArrowheads="1"/>
          </p:cNvPicPr>
          <p:nvPr/>
        </p:nvPicPr>
        <p:blipFill>
          <a:blip r:embed="rId3" cstate="print"/>
          <a:srcRect l="28437" t="23288" r="5937" b="20444"/>
          <a:stretch>
            <a:fillRect/>
          </a:stretch>
        </p:blipFill>
        <p:spPr bwMode="auto">
          <a:xfrm rot="5400000">
            <a:off x="4286248" y="2428868"/>
            <a:ext cx="500066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267576"/>
          </a:xfrm>
          <a:prstGeom prst="rect">
            <a:avLst/>
          </a:prstGeom>
          <a:noFill/>
        </p:spPr>
      </p:pic>
      <p:pic>
        <p:nvPicPr>
          <p:cNvPr id="23554" name="Picture 2" descr="C:\Documents and Settings\All Users\Документы\поделки\фото\платковые куклы\Изображение 017.jpg"/>
          <p:cNvPicPr>
            <a:picLocks noChangeAspect="1" noChangeArrowheads="1"/>
          </p:cNvPicPr>
          <p:nvPr/>
        </p:nvPicPr>
        <p:blipFill>
          <a:blip r:embed="rId3" cstate="print"/>
          <a:srcRect l="13455" r="8507"/>
          <a:stretch>
            <a:fillRect/>
          </a:stretch>
        </p:blipFill>
        <p:spPr bwMode="auto">
          <a:xfrm>
            <a:off x="214282" y="571480"/>
            <a:ext cx="4286280" cy="3538545"/>
          </a:xfrm>
          <a:prstGeom prst="rect">
            <a:avLst/>
          </a:prstGeom>
          <a:noFill/>
        </p:spPr>
      </p:pic>
      <p:pic>
        <p:nvPicPr>
          <p:cNvPr id="23555" name="Picture 3" descr="C:\Documents and Settings\All Users\Документы\поделки\фото\платковые куклы\Изображение 019.jpg"/>
          <p:cNvPicPr>
            <a:picLocks noChangeAspect="1" noChangeArrowheads="1"/>
          </p:cNvPicPr>
          <p:nvPr/>
        </p:nvPicPr>
        <p:blipFill>
          <a:blip r:embed="rId4" cstate="print"/>
          <a:srcRect t="13435"/>
          <a:stretch>
            <a:fillRect/>
          </a:stretch>
        </p:blipFill>
        <p:spPr bwMode="auto">
          <a:xfrm>
            <a:off x="4190992" y="4000504"/>
            <a:ext cx="4953008" cy="28574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2066" y="2000240"/>
            <a:ext cx="4071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 Cyr" pitchFamily="18" charset="-52"/>
              </a:rPr>
              <a:t>Игра  драматизация по сказкам.</a:t>
            </a:r>
            <a:endParaRPr lang="ru-RU" sz="2000" b="1" dirty="0"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267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643050"/>
            <a:ext cx="78581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 Cyr" pitchFamily="18" charset="-52"/>
              </a:rPr>
              <a:t>Желаем удачи в вашей творческой деятельности!</a:t>
            </a:r>
          </a:p>
          <a:p>
            <a:endParaRPr lang="ru-RU" sz="4800" b="1" dirty="0" smtClean="0">
              <a:latin typeface="Times New Roman Cyr" pitchFamily="18" charset="-52"/>
            </a:endParaRPr>
          </a:p>
          <a:p>
            <a:r>
              <a:rPr lang="ru-RU" sz="4800" b="1" dirty="0" smtClean="0">
                <a:latin typeface="Times New Roman Cyr" pitchFamily="18" charset="-52"/>
              </a:rPr>
              <a:t>	</a:t>
            </a:r>
          </a:p>
          <a:p>
            <a:pPr algn="ctr"/>
            <a:r>
              <a:rPr lang="ru-RU" sz="4800" b="1" dirty="0" smtClean="0">
                <a:latin typeface="Times New Roman Cyr" pitchFamily="18" charset="-52"/>
              </a:rPr>
              <a:t>Спасибо за внимание!</a:t>
            </a:r>
            <a:endParaRPr lang="ru-RU" sz="4800" b="1" dirty="0">
              <a:latin typeface="Times New Roman Cyr" pitchFamily="18" charset="-5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</p:spPr>
      </p:pic>
      <p:pic>
        <p:nvPicPr>
          <p:cNvPr id="3" name="Рисунок 2" descr="J:\Фото_выпускной_гр3\IMG_48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450059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714620"/>
            <a:ext cx="6643734" cy="19288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Фаркова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Елена Викторовна, </a:t>
            </a:r>
            <a:br>
              <a:rPr lang="ru-RU" b="1" dirty="0" smtClean="0"/>
            </a:br>
            <a:r>
              <a:rPr lang="ru-RU" sz="3100" b="1" dirty="0" smtClean="0"/>
              <a:t>воспитатель, МБДОУ г. Иркутска</a:t>
            </a:r>
            <a:br>
              <a:rPr lang="ru-RU" sz="3100" b="1" dirty="0" smtClean="0"/>
            </a:br>
            <a:r>
              <a:rPr lang="ru-RU" sz="3100" b="1" dirty="0" smtClean="0"/>
              <a:t> детский сад№92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-214338"/>
            <a:ext cx="9753600" cy="7267576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28662" y="785794"/>
            <a:ext cx="70009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мастер-класса: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Обучение изготовлению и использованию платковых кукол в процессе интеграции образовательных областей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Художественно-эстетическое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творчество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«Социально-Коммуникативное».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267576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85852" y="642918"/>
            <a:ext cx="685804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Задачи мастер-класса: 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Сформировать представление о возможностях применения платковых кукол при организации образовательного процесса в соответствии с ФГОС.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 Обучить приемам изготовления платковых кукол.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Вызвать у участников мастер-класса интерес к данной теме  и желание развивать свой творческий потенциал.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Развивать творческую активность педагогического коллектива.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267576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0"/>
            <a:ext cx="8715404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 Cyr" pitchFamily="18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Актуальность выбранной темы.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	В наш «продвинутый» век, когда каждому ребенку доступны компьютерные  игры, где необходима иногда только быстрая  реакция, дети теряют умение общаться. Мы сталкиваемся и ещё с одной проблемой: дети играют в «готовые» игры, таким образом, они лишены необходимости фантазировать, размышлять, творить. </a:t>
            </a:r>
            <a:endParaRPr kumimoji="0" 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	Нам взрослым необходимо научить  детей общению, умению создавать что-то новое своими руками, Именно поэтому был найден этот способ работы с детьми: изготовить нечто и применить в дальнейших играх, образовательной и самостоятельной деятельности.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В нашем случае это будут платковые  куклы выполненные ребенком.  Такая игрушка  мила сердцу, с ней разговаривают,  её бережно  хранят.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10232942" cy="7624742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143504" y="2643182"/>
            <a:ext cx="400049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Платковый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 smtClean="0"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театр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i="1" dirty="0" smtClean="0"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кукол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All Users\Документы\платковые куклы\платковые  куклы\SAM_5387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3476623" cy="521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267576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500042"/>
            <a:ext cx="757242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Направленность: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театрализация.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изготовлению и использованию платковых кукол в процессе интеграции образовательных областей 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–эстетическое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творчество», 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Коммуникативно-социальное 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стимулировать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активность и творчество детей в создании различных образов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создать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«детско-взрослое» общество на принципах партнёрства, сотрудничества, диалога;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Ресурсы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отрез ткани (платок) 50/50 см, картон, гуашь, кисти, ножницы, нитки, игла, игольница, пара перчаток.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произведений разных жанров, игр, песен через платковый театр кукол.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 Cyr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2675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28662" y="714356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 Cyr" pitchFamily="18" charset="-52"/>
              </a:rPr>
              <a:t>Приступаем к изготовлению платковой куклы:</a:t>
            </a:r>
            <a:endParaRPr lang="ru-RU" sz="2400" b="1" dirty="0">
              <a:latin typeface="Times New Roman Cyr" pitchFamily="18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1643050"/>
            <a:ext cx="39290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 Cyr" pitchFamily="18" charset="-52"/>
              </a:rPr>
              <a:t>- Рисуем лицо куклы на картоне с помощью акварельных красок  и вырезаем голову куклы (заяц, лиса и т.д.).  </a:t>
            </a:r>
          </a:p>
          <a:p>
            <a:endParaRPr lang="ru-RU" sz="2000" dirty="0">
              <a:latin typeface="Times New Roman Cyr" pitchFamily="18" charset="-52"/>
            </a:endParaRPr>
          </a:p>
        </p:txBody>
      </p:sp>
      <p:pic>
        <p:nvPicPr>
          <p:cNvPr id="12" name="Picture 7" descr="C:\Documents and Settings\All Users\Документы\поделки\фото\платковые куклы\Изображение 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06" y="1142984"/>
            <a:ext cx="4500594" cy="3375446"/>
          </a:xfrm>
          <a:prstGeom prst="rect">
            <a:avLst/>
          </a:prstGeom>
          <a:noFill/>
        </p:spPr>
      </p:pic>
      <p:pic>
        <p:nvPicPr>
          <p:cNvPr id="13" name="Picture 8" descr="C:\Documents and Settings\All Users\Документы\поделки\фото\платковые куклы\Изображение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714752"/>
            <a:ext cx="4716346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КУРСЫ ИКТ\Sbortik №4_foni100 shtuk\43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2675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1000108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4929198"/>
            <a:ext cx="65008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 Cyr" pitchFamily="18" charset="-52"/>
              </a:rPr>
              <a:t>- Берём кусок ткани в виде треугольника. Пришиваем один угол  к голове куклы и тесьму. Тесьма пришивается для того, чтобы куклу было легло привязать и развязать на шеи ребёнка или взрослого. К двум другим углам ткани пришиваем резинку для рук или перчатки. </a:t>
            </a:r>
          </a:p>
          <a:p>
            <a:endParaRPr lang="ru-RU" sz="2000" b="1" dirty="0">
              <a:latin typeface="Times New Roman Cyr" pitchFamily="18" charset="-52"/>
            </a:endParaRPr>
          </a:p>
        </p:txBody>
      </p:sp>
      <p:pic>
        <p:nvPicPr>
          <p:cNvPr id="20489" name="Picture 9" descr="C:\Documents and Settings\All Users\Документы\поделки\фото\платковые куклы\Изображение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85728"/>
            <a:ext cx="5715013" cy="4286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312</Words>
  <PresentationFormat>Экран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    Фаркова  Елена Викторовна,  воспитатель, МБДОУ г. Иркутска  детский сад№92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EVEREST</cp:lastModifiedBy>
  <cp:revision>14</cp:revision>
  <dcterms:modified xsi:type="dcterms:W3CDTF">2016-12-08T11:00:10Z</dcterms:modified>
</cp:coreProperties>
</file>