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6" r:id="rId2"/>
    <p:sldId id="262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692150"/>
            <a:ext cx="9144000" cy="10080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Зимние забавы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3573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609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934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5776553" flipH="1">
            <a:off x="-1706028" y="7574460"/>
            <a:ext cx="544473" cy="456001"/>
          </a:xfrm>
        </p:spPr>
        <p:txBody>
          <a:bodyPr>
            <a:normAutofit fontScale="90000"/>
          </a:bodyPr>
          <a:lstStyle/>
          <a:p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 rot="21419347">
            <a:off x="243657" y="2267870"/>
            <a:ext cx="2747655" cy="3247233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Саньке – санки, Лизе – лыжи,</a:t>
            </a:r>
            <a:br>
              <a:rPr lang="ru-RU" sz="1800" dirty="0" smtClean="0"/>
            </a:br>
            <a:r>
              <a:rPr lang="ru-RU" sz="1800" dirty="0" smtClean="0"/>
              <a:t>Кольке – клюшки и коньки.</a:t>
            </a:r>
            <a:br>
              <a:rPr lang="ru-RU" sz="1800" dirty="0" smtClean="0"/>
            </a:br>
            <a:r>
              <a:rPr lang="ru-RU" sz="1800" dirty="0" smtClean="0"/>
              <a:t>Наступили для детишек</a:t>
            </a:r>
            <a:br>
              <a:rPr lang="ru-RU" sz="1800" dirty="0" smtClean="0"/>
            </a:br>
            <a:r>
              <a:rPr lang="ru-RU" sz="1800" dirty="0" smtClean="0"/>
              <a:t>Благодатные деньки.</a:t>
            </a:r>
          </a:p>
          <a:p>
            <a:endParaRPr lang="ru-RU" sz="1800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9718" r="9718"/>
          <a:stretch>
            <a:fillRect/>
          </a:stretch>
        </p:blipFill>
        <p:spPr bwMode="auto">
          <a:xfrm rot="420000">
            <a:off x="3124237" y="962195"/>
            <a:ext cx="5359077" cy="423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666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340768"/>
            <a:ext cx="2212848" cy="3456384"/>
          </a:xfrm>
        </p:spPr>
        <p:txBody>
          <a:bodyPr>
            <a:noAutofit/>
          </a:bodyPr>
          <a:lstStyle/>
          <a:p>
            <a:r>
              <a:rPr lang="ru-RU" sz="1600" dirty="0" smtClean="0"/>
              <a:t>Ах, лыжи мои, лыжи, —</a:t>
            </a:r>
            <a:br>
              <a:rPr lang="ru-RU" sz="1600" dirty="0" smtClean="0"/>
            </a:br>
            <a:r>
              <a:rPr lang="ru-RU" sz="1600" dirty="0" smtClean="0"/>
              <a:t>Без вас я сам не свой.</a:t>
            </a:r>
            <a:br>
              <a:rPr lang="ru-RU" sz="1600" dirty="0" smtClean="0"/>
            </a:br>
            <a:r>
              <a:rPr lang="ru-RU" sz="1600" dirty="0" smtClean="0"/>
              <a:t>Ну что на свете ближе</a:t>
            </a:r>
            <a:br>
              <a:rPr lang="ru-RU" sz="1600" dirty="0" smtClean="0"/>
            </a:br>
            <a:r>
              <a:rPr lang="ru-RU" sz="1600" dirty="0" smtClean="0"/>
              <a:t>Мне снежною зимой?</a:t>
            </a:r>
            <a:br>
              <a:rPr lang="ru-RU" sz="1600" dirty="0" smtClean="0"/>
            </a:br>
            <a:r>
              <a:rPr lang="ru-RU" sz="1600" dirty="0" smtClean="0"/>
              <a:t>На валенки нацепишь</a:t>
            </a:r>
            <a:br>
              <a:rPr lang="ru-RU" sz="1600" dirty="0" smtClean="0"/>
            </a:br>
            <a:r>
              <a:rPr lang="ru-RU" sz="1600" dirty="0" smtClean="0"/>
              <a:t>Хрустящие ремни</a:t>
            </a:r>
            <a:br>
              <a:rPr lang="ru-RU" sz="1600" dirty="0" smtClean="0"/>
            </a:br>
            <a:r>
              <a:rPr lang="ru-RU" sz="1600" dirty="0" smtClean="0"/>
              <a:t>И день гоняешь целый,</a:t>
            </a:r>
            <a:br>
              <a:rPr lang="ru-RU" sz="1600" dirty="0" smtClean="0"/>
            </a:br>
            <a:r>
              <a:rPr lang="ru-RU" sz="1600" dirty="0" smtClean="0"/>
              <a:t>И напролёт все дни. </a:t>
            </a:r>
            <a:br>
              <a:rPr lang="ru-RU" sz="1600" dirty="0" smtClean="0"/>
            </a:br>
            <a:r>
              <a:rPr lang="ru-RU" sz="1600" dirty="0" smtClean="0"/>
              <a:t>Ну а потом чуть дышишь,</a:t>
            </a:r>
            <a:br>
              <a:rPr lang="ru-RU" sz="1600" dirty="0" smtClean="0"/>
            </a:br>
            <a:r>
              <a:rPr lang="ru-RU" sz="1600" dirty="0" smtClean="0"/>
              <a:t>Чуть на ногах стоишь...</a:t>
            </a:r>
            <a:br>
              <a:rPr lang="ru-RU" sz="1600" dirty="0" smtClean="0"/>
            </a:br>
            <a:r>
              <a:rPr lang="ru-RU" sz="1600" dirty="0" smtClean="0"/>
              <a:t>Ах, лыжи мои, лыжи —</a:t>
            </a:r>
            <a:br>
              <a:rPr lang="ru-RU" sz="1600" dirty="0" smtClean="0"/>
            </a:br>
            <a:r>
              <a:rPr lang="ru-RU" sz="1600" dirty="0" smtClean="0"/>
              <a:t>Нет в мире лучше лыж!</a:t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 flipV="1">
            <a:off x="609600" y="7173415"/>
            <a:ext cx="2209800" cy="64807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20706" b="20706"/>
          <a:stretch>
            <a:fillRect/>
          </a:stretch>
        </p:blipFill>
        <p:spPr bwMode="auto">
          <a:xfrm rot="420000">
            <a:off x="3115260" y="1118305"/>
            <a:ext cx="5287606" cy="420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4898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7749480"/>
            <a:ext cx="2743200" cy="64807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sz="2800" dirty="0" smtClean="0"/>
              <a:t>Мои санки едут сами,</a:t>
            </a:r>
            <a:br>
              <a:rPr lang="ru-RU" sz="2800" dirty="0" smtClean="0"/>
            </a:br>
            <a:r>
              <a:rPr lang="ru-RU" sz="2800" dirty="0" smtClean="0"/>
              <a:t>Без мотора, без коня,</a:t>
            </a:r>
            <a:br>
              <a:rPr lang="ru-RU" sz="2800" dirty="0" smtClean="0"/>
            </a:br>
            <a:r>
              <a:rPr lang="ru-RU" sz="2800" dirty="0" smtClean="0"/>
              <a:t>То и дело мои санки</a:t>
            </a:r>
            <a:br>
              <a:rPr lang="ru-RU" sz="2800" dirty="0" smtClean="0"/>
            </a:br>
            <a:r>
              <a:rPr lang="ru-RU" sz="2800" dirty="0" smtClean="0"/>
              <a:t>Убегают от меня.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1052736"/>
            <a:ext cx="4896544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6069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609600" y="7101406"/>
            <a:ext cx="2212848" cy="93610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 rot="21368719">
            <a:off x="564268" y="1044687"/>
            <a:ext cx="2209800" cy="4401915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Мы летим под визг и смех</a:t>
            </a:r>
            <a:br>
              <a:rPr lang="ru-RU" sz="2400" dirty="0" smtClean="0"/>
            </a:br>
            <a:r>
              <a:rPr lang="ru-RU" sz="2400" dirty="0" smtClean="0"/>
              <a:t>С горки прямо носом в снег.</a:t>
            </a:r>
            <a:br>
              <a:rPr lang="ru-RU" sz="2400" dirty="0" smtClean="0"/>
            </a:br>
            <a:r>
              <a:rPr lang="ru-RU" sz="2400" dirty="0" smtClean="0"/>
              <a:t>Наши папы здесь, бывало,</a:t>
            </a:r>
            <a:br>
              <a:rPr lang="ru-RU" sz="2400" dirty="0" smtClean="0"/>
            </a:br>
            <a:r>
              <a:rPr lang="ru-RU" sz="2400" dirty="0" smtClean="0"/>
              <a:t>Тоже шлёпались немало.</a:t>
            </a:r>
          </a:p>
          <a:p>
            <a:endParaRPr lang="ru-RU" dirty="0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382632">
            <a:off x="3122604" y="1073107"/>
            <a:ext cx="5351607" cy="4311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6801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685800" y="7605464"/>
            <a:ext cx="2743200" cy="36004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Звенит в ушах лихая музыка атаки </a:t>
            </a:r>
          </a:p>
          <a:p>
            <a:r>
              <a:rPr lang="ru-RU" sz="2400" dirty="0" smtClean="0"/>
              <a:t>Точней отдай на клюшку пас сильней ударь </a:t>
            </a:r>
          </a:p>
          <a:p>
            <a:r>
              <a:rPr lang="ru-RU" sz="2400" dirty="0" smtClean="0"/>
              <a:t>И всё в порядке если только на площадке </a:t>
            </a:r>
          </a:p>
          <a:p>
            <a:r>
              <a:rPr lang="ru-RU" sz="2400" dirty="0" smtClean="0"/>
              <a:t>Великолепная пятерка и вратарь </a:t>
            </a:r>
          </a:p>
          <a:p>
            <a:endParaRPr lang="ru-RU" sz="24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1268760"/>
            <a:ext cx="5112568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8939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609600" y="7461447"/>
            <a:ext cx="2212848" cy="79208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 rot="329664">
            <a:off x="610163" y="1031491"/>
            <a:ext cx="2209800" cy="458236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Блестят коньки, блестит каток,</a:t>
            </a:r>
            <a:br>
              <a:rPr lang="ru-RU" sz="2400" dirty="0" smtClean="0"/>
            </a:br>
            <a:r>
              <a:rPr lang="ru-RU" sz="2400" dirty="0" smtClean="0"/>
              <a:t>Пушистый снег искрится,</a:t>
            </a:r>
            <a:br>
              <a:rPr lang="ru-RU" sz="2400" dirty="0" smtClean="0"/>
            </a:br>
            <a:r>
              <a:rPr lang="ru-RU" sz="2400" dirty="0" smtClean="0"/>
              <a:t>Надень коньки свои, дружок,</a:t>
            </a:r>
            <a:br>
              <a:rPr lang="ru-RU" sz="2400" dirty="0" smtClean="0"/>
            </a:br>
            <a:r>
              <a:rPr lang="ru-RU" sz="2400" dirty="0" smtClean="0"/>
              <a:t>Попробуй прокатиться.</a:t>
            </a:r>
          </a:p>
          <a:p>
            <a:endParaRPr lang="ru-RU" dirty="0"/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9331" r="9331"/>
          <a:stretch>
            <a:fillRect/>
          </a:stretch>
        </p:blipFill>
        <p:spPr bwMode="auto">
          <a:xfrm rot="420000">
            <a:off x="3113345" y="1104470"/>
            <a:ext cx="5350302" cy="4269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6458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609600" y="7461446"/>
            <a:ext cx="2212848" cy="136815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67544" y="1700808"/>
            <a:ext cx="2351856" cy="381642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Улыбается прохожий,</a:t>
            </a:r>
            <a:br>
              <a:rPr lang="ru-RU" sz="2000" dirty="0" smtClean="0"/>
            </a:br>
            <a:r>
              <a:rPr lang="ru-RU" sz="2000" dirty="0" smtClean="0"/>
              <a:t>Вся вокруг природа спит…</a:t>
            </a:r>
            <a:br>
              <a:rPr lang="ru-RU" sz="2000" dirty="0" smtClean="0"/>
            </a:br>
            <a:r>
              <a:rPr lang="ru-RU" sz="2000" dirty="0" smtClean="0"/>
              <a:t>Снег чуть-чуть на нас похожий:</a:t>
            </a:r>
            <a:br>
              <a:rPr lang="ru-RU" sz="2000" dirty="0" smtClean="0"/>
            </a:br>
            <a:r>
              <a:rPr lang="ru-RU" sz="2000" dirty="0" smtClean="0"/>
              <a:t>Его давят – он скрипит…</a:t>
            </a:r>
            <a:br>
              <a:rPr lang="ru-RU" sz="2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8145" r="8145"/>
          <a:stretch>
            <a:fillRect/>
          </a:stretch>
        </p:blipFill>
        <p:spPr bwMode="auto">
          <a:xfrm rot="420000">
            <a:off x="3120552" y="1103225"/>
            <a:ext cx="5322710" cy="4152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6365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609600" y="7101406"/>
            <a:ext cx="2212848" cy="100811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 rot="21142859">
            <a:off x="481499" y="1685418"/>
            <a:ext cx="2209800" cy="3337039"/>
          </a:xfrm>
        </p:spPr>
        <p:txBody>
          <a:bodyPr>
            <a:noAutofit/>
          </a:bodyPr>
          <a:lstStyle/>
          <a:p>
            <a:r>
              <a:rPr lang="ru-RU" sz="1800" dirty="0" smtClean="0"/>
              <a:t>Глазки-угли смотрят зорко,</a:t>
            </a:r>
            <a:br>
              <a:rPr lang="ru-RU" sz="1800" dirty="0" smtClean="0"/>
            </a:br>
            <a:r>
              <a:rPr lang="ru-RU" sz="1800" dirty="0" smtClean="0"/>
              <a:t>Вместо шапочки - ведёрко.</a:t>
            </a:r>
            <a:br>
              <a:rPr lang="ru-RU" sz="1800" dirty="0" smtClean="0"/>
            </a:br>
            <a:r>
              <a:rPr lang="ru-RU" sz="1800" dirty="0" smtClean="0"/>
              <a:t>Посреди двора возник</a:t>
            </a:r>
            <a:br>
              <a:rPr lang="ru-RU" sz="1800" dirty="0" smtClean="0"/>
            </a:br>
            <a:r>
              <a:rPr lang="ru-RU" sz="1800" dirty="0" smtClean="0"/>
              <a:t>Белый-белый снеговик.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9220" name="Picture 4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7442" b="7442"/>
          <a:stretch>
            <a:fillRect/>
          </a:stretch>
        </p:blipFill>
        <p:spPr bwMode="auto">
          <a:xfrm rot="420000">
            <a:off x="3032263" y="1180801"/>
            <a:ext cx="5591043" cy="4135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6287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71</TotalTime>
  <Words>67</Words>
  <Application>Microsoft Office PowerPoint</Application>
  <PresentationFormat>Экран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Зимние забавы</vt:lpstr>
      <vt:lpstr>Слайд 2</vt:lpstr>
      <vt:lpstr>Ах, лыжи мои, лыжи, — Без вас я сам не свой. Ну что на свете ближе Мне снежною зимой? На валенки нацепишь Хрустящие ремни И день гоняешь целый, И напролёт все дни.  Ну а потом чуть дышишь, Чуть на ногах стоишь... Ах, лыжи мои, лыжи — Нет в мире лучше лыж!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Зимние забавы</dc:title>
  <dc:creator>Халид</dc:creator>
  <cp:lastModifiedBy>НВК</cp:lastModifiedBy>
  <cp:revision>10</cp:revision>
  <dcterms:created xsi:type="dcterms:W3CDTF">2015-01-08T09:34:48Z</dcterms:created>
  <dcterms:modified xsi:type="dcterms:W3CDTF">2016-12-14T16:03:40Z</dcterms:modified>
</cp:coreProperties>
</file>