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F981B-190F-459B-A6AF-FAC761212FD5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C84DD-96F2-4CEE-A3E5-FFD9903D13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154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C84DD-96F2-4CEE-A3E5-FFD9903D13F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54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lgasergeeff.ru/wp-content/uploads/2012/09/3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5054054" cy="465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805264"/>
            <a:ext cx="5637010" cy="882119"/>
          </a:xfrm>
        </p:spPr>
        <p:txBody>
          <a:bodyPr/>
          <a:lstStyle/>
          <a:p>
            <a:pPr algn="ctr"/>
            <a:r>
              <a:rPr lang="ru-RU" dirty="0" smtClean="0"/>
              <a:t>Развивающая игра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175351" cy="1152128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solidFill>
                  <a:srgbClr val="FF0000"/>
                </a:solidFill>
                <a:latin typeface="Century" panose="02040604050505020304" pitchFamily="18" charset="0"/>
              </a:rPr>
              <a:t>Четвёртый лишний</a:t>
            </a:r>
            <a:endParaRPr lang="ru-RU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17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340768"/>
            <a:ext cx="7848872" cy="3474720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3600" u="sng" dirty="0">
                <a:solidFill>
                  <a:srgbClr val="000099"/>
                </a:solidFill>
                <a:latin typeface="Century" panose="02040604050505020304" pitchFamily="18" charset="0"/>
              </a:rPr>
              <a:t>Цель</a:t>
            </a:r>
            <a:r>
              <a:rPr lang="ru-RU" altLang="ru-RU" sz="3600" dirty="0">
                <a:solidFill>
                  <a:srgbClr val="000099"/>
                </a:solidFill>
                <a:latin typeface="Century" panose="02040604050505020304" pitchFamily="18" charset="0"/>
              </a:rPr>
              <a:t>: развитие умения  </a:t>
            </a:r>
            <a:r>
              <a:rPr lang="ru-RU" altLang="ru-RU" sz="3600" dirty="0" smtClean="0">
                <a:solidFill>
                  <a:srgbClr val="000099"/>
                </a:solidFill>
                <a:latin typeface="Century" panose="02040604050505020304" pitchFamily="18" charset="0"/>
              </a:rPr>
              <a:t>обобщать </a:t>
            </a:r>
            <a:r>
              <a:rPr lang="ru-RU" altLang="ru-RU" sz="3600" dirty="0">
                <a:solidFill>
                  <a:srgbClr val="000099"/>
                </a:solidFill>
                <a:latin typeface="Century" panose="02040604050505020304" pitchFamily="18" charset="0"/>
              </a:rPr>
              <a:t>предметы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15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55967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Рисунок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474" y="1571625"/>
            <a:ext cx="1500187" cy="2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571625"/>
            <a:ext cx="2417762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Рисунок5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269" y="4077072"/>
            <a:ext cx="16891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4941168"/>
            <a:ext cx="3240360" cy="713016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3200" smtClean="0">
                <a:solidFill>
                  <a:srgbClr val="FF0000"/>
                </a:solidFill>
                <a:latin typeface="Century" panose="02040604050505020304" pitchFamily="18" charset="0"/>
              </a:rPr>
              <a:t>Почему?</a:t>
            </a:r>
            <a:endParaRPr lang="ru-RU" sz="3200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pic>
        <p:nvPicPr>
          <p:cNvPr id="2051" name="Picture 3" descr="C:\Users\Надежда\Desktop\лук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861" y="4119846"/>
            <a:ext cx="237172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03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44699" y="2438816"/>
            <a:ext cx="3240360" cy="713016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3200" smtClean="0">
                <a:solidFill>
                  <a:srgbClr val="FF0000"/>
                </a:solidFill>
                <a:latin typeface="Century" panose="02040604050505020304" pitchFamily="18" charset="0"/>
              </a:rPr>
              <a:t>Почему?</a:t>
            </a:r>
            <a:endParaRPr lang="ru-RU" sz="3200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pic>
        <p:nvPicPr>
          <p:cNvPr id="3074" name="Picture 2" descr="C:\Users\Надежда\Desktop\манд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2304256" cy="220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дежда\Desktop\бакл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33056"/>
            <a:ext cx="26574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Надежда\Desktop\огур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8905"/>
            <a:ext cx="3354290" cy="211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Надежда\Desktop\карт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138" y="3933055"/>
            <a:ext cx="27432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55967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48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55967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Надежда\Desktop\виног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18941"/>
            <a:ext cx="2514330" cy="194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дежда\Desktop\бан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9" y="1508785"/>
            <a:ext cx="3108921" cy="207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Надежда\Desktop\ябл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41536"/>
            <a:ext cx="2520702" cy="240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67544" y="4941168"/>
            <a:ext cx="3240360" cy="713016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3200" smtClean="0">
                <a:solidFill>
                  <a:srgbClr val="FF0000"/>
                </a:solidFill>
                <a:latin typeface="Century" panose="02040604050505020304" pitchFamily="18" charset="0"/>
              </a:rPr>
              <a:t>Почему?</a:t>
            </a:r>
            <a:endParaRPr lang="ru-RU" sz="3200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pic>
        <p:nvPicPr>
          <p:cNvPr id="4100" name="Picture 4" descr="C:\Users\Надежда\Desktop\кап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07" y="3565662"/>
            <a:ext cx="3124208" cy="287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52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0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40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дежда\Desktop\груш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53" y="1384473"/>
            <a:ext cx="2788915" cy="2078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Рисунок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310" y="1268760"/>
            <a:ext cx="1500187" cy="2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20" y="4005064"/>
            <a:ext cx="2417762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824222" y="4684400"/>
            <a:ext cx="3240360" cy="713016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3200" smtClean="0">
                <a:solidFill>
                  <a:srgbClr val="FF0000"/>
                </a:solidFill>
                <a:latin typeface="Century" panose="02040604050505020304" pitchFamily="18" charset="0"/>
              </a:rPr>
              <a:t>Почему?</a:t>
            </a:r>
            <a:endParaRPr lang="ru-RU" sz="3200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pic>
        <p:nvPicPr>
          <p:cNvPr id="5123" name="Picture 3" descr="C:\Users\Надежда\Desktop\виног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226" y="3809616"/>
            <a:ext cx="2844353" cy="220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55967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310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41168"/>
            <a:ext cx="3240360" cy="71301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FF0000"/>
                </a:solidFill>
                <a:latin typeface="Century" panose="02040604050505020304" pitchFamily="18" charset="0"/>
              </a:rPr>
              <a:t>Почему?</a:t>
            </a:r>
            <a:endParaRPr lang="ru-RU" sz="3200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6831"/>
            <a:ext cx="755967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Рисунок3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56" y="1790331"/>
            <a:ext cx="24161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Рисунок3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14456"/>
            <a:ext cx="2298700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Рисунок36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937" y="4437112"/>
            <a:ext cx="24955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C:\Users\Надежда\Desktop\лук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56111"/>
            <a:ext cx="237172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36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269" y="285670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МОЛОДЕЦ!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3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83</TotalTime>
  <Words>23</Words>
  <Application>Microsoft Office PowerPoint</Application>
  <PresentationFormat>Экран (4:3)</PresentationFormat>
  <Paragraphs>10</Paragraphs>
  <Slides>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Четвёртый лишний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Почему?</vt:lpstr>
      <vt:lpstr>МОЛОДЕЦ!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Четвёртый лишний</dc:title>
  <dc:creator>Надежда</dc:creator>
  <cp:lastModifiedBy>Надежда</cp:lastModifiedBy>
  <cp:revision>11</cp:revision>
  <dcterms:created xsi:type="dcterms:W3CDTF">2016-12-02T17:22:48Z</dcterms:created>
  <dcterms:modified xsi:type="dcterms:W3CDTF">2016-12-09T14:59:56Z</dcterms:modified>
</cp:coreProperties>
</file>