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5" r:id="rId3"/>
    <p:sldId id="256" r:id="rId4"/>
    <p:sldId id="258" r:id="rId5"/>
    <p:sldId id="259" r:id="rId6"/>
    <p:sldId id="260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A10AA3F-3C4C-442C-97D2-4E58A5E3CB2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1D2140-01FA-4B09-A185-8612AF516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0AA3F-3C4C-442C-97D2-4E58A5E3CB2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1D2140-01FA-4B09-A185-8612AF516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0AA3F-3C4C-442C-97D2-4E58A5E3CB2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1D2140-01FA-4B09-A185-8612AF516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0AA3F-3C4C-442C-97D2-4E58A5E3CB2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1D2140-01FA-4B09-A185-8612AF516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0AA3F-3C4C-442C-97D2-4E58A5E3CB2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1D2140-01FA-4B09-A185-8612AF516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0AA3F-3C4C-442C-97D2-4E58A5E3CB2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1D2140-01FA-4B09-A185-8612AF516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0AA3F-3C4C-442C-97D2-4E58A5E3CB2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1D2140-01FA-4B09-A185-8612AF516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0AA3F-3C4C-442C-97D2-4E58A5E3CB2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1D2140-01FA-4B09-A185-8612AF516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0AA3F-3C4C-442C-97D2-4E58A5E3CB2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1D2140-01FA-4B09-A185-8612AF516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A10AA3F-3C4C-442C-97D2-4E58A5E3CB2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1D2140-01FA-4B09-A185-8612AF516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A10AA3F-3C4C-442C-97D2-4E58A5E3CB2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1D2140-01FA-4B09-A185-8612AF516F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A10AA3F-3C4C-442C-97D2-4E58A5E3CB28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F1D2140-01FA-4B09-A185-8612AF516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openxmlformats.org/officeDocument/2006/relationships/audio" Target="file:///C:\Users\&#1053;&#1072;&#1076;&#1077;&#1078;&#1076;&#1072;\Desktop\&#1043;&#1052;&#1054;\coberi_velociped\&#1074;&#1077;&#1083;&#1086;&#1089;&#1080;&#1087;&#1077;&#1076;.wav" TargetMode="External"/><Relationship Id="rId1" Type="http://schemas.openxmlformats.org/officeDocument/2006/relationships/audio" Target="file:///C:\Users\XTI\Desktop\&#1089;&#1086;&#1073;&#1077;&#1088;&#1080;%20&#1074;&#1077;&#1083;&#1086;&#1089;&#1080;&#1087;&#1077;&#1076;\&#1074;&#1077;&#1083;&#1086;&#1089;&#1080;&#1087;&#1077;&#1076;.wav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audio" Target="file:///C:\Users\&#1053;&#1072;&#1076;&#1077;&#1078;&#1076;&#1072;\Desktop\&#1043;&#1052;&#1054;\coberi_velociped\065.mp3" TargetMode="External"/><Relationship Id="rId7" Type="http://schemas.openxmlformats.org/officeDocument/2006/relationships/image" Target="../media/image2.png"/><Relationship Id="rId12" Type="http://schemas.openxmlformats.org/officeDocument/2006/relationships/image" Target="../media/image15.png"/><Relationship Id="rId2" Type="http://schemas.openxmlformats.org/officeDocument/2006/relationships/audio" Target="file:///C:\Users\XTI\Desktop\&#1089;&#1086;&#1073;&#1077;&#1088;&#1080;%20&#1074;&#1077;&#1083;&#1086;&#1089;&#1080;&#1087;&#1077;&#1076;\065.mp3" TargetMode="External"/><Relationship Id="rId1" Type="http://schemas.openxmlformats.org/officeDocument/2006/relationships/audio" Target="file:///C:\Users\XTI\Desktop\&#1089;&#1086;&#1073;&#1077;&#1088;&#1080;%20&#1074;&#1077;&#1083;&#1086;&#1089;&#1080;&#1087;&#1077;&#1076;\&#1074;&#1077;&#1083;&#1086;&#1089;&#1080;&#1087;&#1077;&#1076;.wav" TargetMode="External"/><Relationship Id="rId6" Type="http://schemas.openxmlformats.org/officeDocument/2006/relationships/image" Target="../media/image3.png"/><Relationship Id="rId11" Type="http://schemas.openxmlformats.org/officeDocument/2006/relationships/image" Target="../media/image14.png"/><Relationship Id="rId5" Type="http://schemas.openxmlformats.org/officeDocument/2006/relationships/slide" Target="slide5.xml"/><Relationship Id="rId15" Type="http://schemas.openxmlformats.org/officeDocument/2006/relationships/image" Target="../media/image17.png"/><Relationship Id="rId10" Type="http://schemas.openxmlformats.org/officeDocument/2006/relationships/image" Target="../media/image13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2.jpeg"/><Relationship Id="rId1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10.png"/><Relationship Id="rId3" Type="http://schemas.openxmlformats.org/officeDocument/2006/relationships/audio" Target="file:///C:\Users\&#1053;&#1072;&#1076;&#1077;&#1078;&#1076;&#1072;\Desktop\&#1043;&#1052;&#1054;\coberi_velociped\&#1074;&#1077;&#1083;&#1086;&#1089;&#1080;&#1087;&#1077;&#1076;.wav" TargetMode="External"/><Relationship Id="rId7" Type="http://schemas.openxmlformats.org/officeDocument/2006/relationships/image" Target="../media/image4.png"/><Relationship Id="rId12" Type="http://schemas.openxmlformats.org/officeDocument/2006/relationships/image" Target="../media/image17.png"/><Relationship Id="rId2" Type="http://schemas.openxmlformats.org/officeDocument/2006/relationships/audio" Target="file:///C:\Users\XTI\Desktop\&#1089;&#1086;&#1073;&#1077;&#1088;&#1080;%20&#1074;&#1077;&#1083;&#1086;&#1089;&#1080;&#1087;&#1077;&#1076;\065.mp3" TargetMode="External"/><Relationship Id="rId1" Type="http://schemas.openxmlformats.org/officeDocument/2006/relationships/audio" Target="file:///C:\Users\XTI\Desktop\&#1089;&#1086;&#1073;&#1077;&#1088;&#1080;%20&#1074;&#1077;&#1083;&#1086;&#1089;&#1080;&#1087;&#1077;&#1076;\&#1074;&#1077;&#1083;&#1086;&#1089;&#1080;&#1087;&#1077;&#1076;.wav" TargetMode="External"/><Relationship Id="rId6" Type="http://schemas.openxmlformats.org/officeDocument/2006/relationships/image" Target="../media/image3.png"/><Relationship Id="rId11" Type="http://schemas.openxmlformats.org/officeDocument/2006/relationships/slide" Target="slide6.xml"/><Relationship Id="rId5" Type="http://schemas.openxmlformats.org/officeDocument/2006/relationships/image" Target="../media/image2.png"/><Relationship Id="rId10" Type="http://schemas.openxmlformats.org/officeDocument/2006/relationships/image" Target="../media/image20.jpe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3.png"/><Relationship Id="rId7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6280" y="210185"/>
            <a:ext cx="7772400" cy="1946647"/>
          </a:xfrm>
        </p:spPr>
        <p:txBody>
          <a:bodyPr>
            <a:normAutofit/>
          </a:bodyPr>
          <a:lstStyle/>
          <a:p>
            <a:pPr algn="ctr"/>
            <a:r>
              <a:rPr lang="ru-RU" sz="5300" b="1" i="1" dirty="0" smtClean="0"/>
              <a:t>Собери  велосипед.</a:t>
            </a:r>
            <a:br>
              <a:rPr lang="ru-RU" sz="5300" b="1" i="1" dirty="0" smtClean="0"/>
            </a:br>
            <a:r>
              <a:rPr lang="ru-RU" sz="2200" dirty="0" smtClean="0">
                <a:solidFill>
                  <a:srgbClr val="002060"/>
                </a:solidFill>
              </a:rPr>
              <a:t>Интерактивная игра для детей</a:t>
            </a:r>
            <a:br>
              <a:rPr lang="ru-RU" sz="2200" dirty="0" smtClean="0">
                <a:solidFill>
                  <a:srgbClr val="002060"/>
                </a:solidFill>
              </a:rPr>
            </a:br>
            <a:endParaRPr lang="ru-RU" sz="2200" dirty="0">
              <a:solidFill>
                <a:srgbClr val="002060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7563" y="2015912"/>
            <a:ext cx="42862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016037"/>
            <a:ext cx="42767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4120937"/>
            <a:ext cx="42862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8802" y="4997237"/>
            <a:ext cx="42672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836712"/>
            <a:ext cx="8373616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ru-RU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u="sng" dirty="0" smtClean="0">
                <a:solidFill>
                  <a:srgbClr val="002060"/>
                </a:solidFill>
                <a:ea typeface="Calibri"/>
                <a:cs typeface="Times New Roman"/>
              </a:rPr>
              <a:t>Цель</a:t>
            </a:r>
            <a:r>
              <a:rPr lang="ru-RU" dirty="0" smtClean="0">
                <a:solidFill>
                  <a:srgbClr val="002060"/>
                </a:solidFill>
                <a:ea typeface="Calibri"/>
                <a:cs typeface="Times New Roman"/>
              </a:rPr>
              <a:t>: Проверить  как дети знают правила дорожного движения для велосипедистов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882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96752"/>
            <a:ext cx="42862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запр велос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04248" y="1124744"/>
            <a:ext cx="1129308" cy="1129308"/>
          </a:xfrm>
          <a:prstGeom prst="rect">
            <a:avLst/>
          </a:prstGeom>
        </p:spPr>
      </p:pic>
      <p:pic>
        <p:nvPicPr>
          <p:cNvPr id="7" name="Рисунок 6" descr="вел разреш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48264" y="4005064"/>
            <a:ext cx="1129308" cy="1129308"/>
          </a:xfrm>
          <a:prstGeom prst="rect">
            <a:avLst/>
          </a:prstGeom>
        </p:spPr>
      </p:pic>
      <p:pic>
        <p:nvPicPr>
          <p:cNvPr id="8" name="Рисунок 7" descr="перес вв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04248" y="2484726"/>
            <a:ext cx="1262707" cy="1119459"/>
          </a:xfrm>
          <a:prstGeom prst="rect">
            <a:avLst/>
          </a:prstGeom>
        </p:spPr>
      </p:pic>
      <p:pic>
        <p:nvPicPr>
          <p:cNvPr id="9" name="велосипед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7884368" y="-304800"/>
            <a:ext cx="304800" cy="304800"/>
          </a:xfrm>
          <a:prstGeom prst="rect">
            <a:avLst/>
          </a:prstGeom>
        </p:spPr>
      </p:pic>
      <p:sp>
        <p:nvSpPr>
          <p:cNvPr id="12" name="Штриховая стрелка вправо 11">
            <a:hlinkClick r:id="rId9" action="ppaction://hlinksldjump"/>
          </p:cNvPr>
          <p:cNvSpPr/>
          <p:nvPr/>
        </p:nvSpPr>
        <p:spPr>
          <a:xfrm>
            <a:off x="6732240" y="5805264"/>
            <a:ext cx="1512168" cy="648072"/>
          </a:xfrm>
          <a:prstGeom prst="stripedRightArrow">
            <a:avLst/>
          </a:prstGeom>
          <a:solidFill>
            <a:srgbClr val="00B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Задание 2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23728" y="332656"/>
            <a:ext cx="5256584" cy="43204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Найди знак «Велосипедная  дорожка»</a:t>
            </a:r>
            <a:endParaRPr lang="ru-RU" dirty="0"/>
          </a:p>
        </p:txBody>
      </p:sp>
      <p:pic>
        <p:nvPicPr>
          <p:cNvPr id="10" name="велосипед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 cstate="print"/>
          <a:stretch>
            <a:fillRect/>
          </a:stretch>
        </p:blipFill>
        <p:spPr>
          <a:xfrm>
            <a:off x="1403648" y="11663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787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showWhenStopped="0"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1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Штриховая стрелка вправо 6">
            <a:hlinkClick r:id="rId5" action="ppaction://hlinksldjump"/>
          </p:cNvPr>
          <p:cNvSpPr/>
          <p:nvPr/>
        </p:nvSpPr>
        <p:spPr>
          <a:xfrm>
            <a:off x="5940152" y="6021288"/>
            <a:ext cx="1512168" cy="648072"/>
          </a:xfrm>
          <a:prstGeom prst="stripedRightArrow">
            <a:avLst/>
          </a:prstGeom>
          <a:solidFill>
            <a:srgbClr val="00B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Задание  3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" name="Picture 5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2204864"/>
            <a:ext cx="42767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1196752"/>
            <a:ext cx="42862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вв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72200" y="2276872"/>
            <a:ext cx="2429382" cy="1872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вв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372200" y="4293096"/>
            <a:ext cx="2448272" cy="18380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187624" y="260648"/>
            <a:ext cx="496855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Где запрещено велосипедное движение?</a:t>
            </a:r>
            <a:endParaRPr lang="ru-RU" dirty="0"/>
          </a:p>
        </p:txBody>
      </p:sp>
      <p:pic>
        <p:nvPicPr>
          <p:cNvPr id="9" name="велосипед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6012160" y="-304800"/>
            <a:ext cx="304800" cy="304800"/>
          </a:xfrm>
          <a:prstGeom prst="rect">
            <a:avLst/>
          </a:prstGeom>
        </p:spPr>
      </p:pic>
      <p:pic>
        <p:nvPicPr>
          <p:cNvPr id="10" name="велосипед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7524328" y="-304800"/>
            <a:ext cx="304800" cy="304800"/>
          </a:xfrm>
          <a:prstGeom prst="rect">
            <a:avLst/>
          </a:prstGeom>
        </p:spPr>
      </p:pic>
      <p:pic>
        <p:nvPicPr>
          <p:cNvPr id="11" name="065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4211960" y="-304800"/>
            <a:ext cx="304800" cy="304800"/>
          </a:xfrm>
          <a:prstGeom prst="rect">
            <a:avLst/>
          </a:prstGeom>
        </p:spPr>
      </p:pic>
      <p:pic>
        <p:nvPicPr>
          <p:cNvPr id="12" name="Рисунок 11" descr="Безымянный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300192" y="476672"/>
            <a:ext cx="2390775" cy="1809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велосипед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 cstate="print"/>
          <a:stretch>
            <a:fillRect/>
          </a:stretch>
        </p:blipFill>
        <p:spPr>
          <a:xfrm>
            <a:off x="6732240" y="-304800"/>
            <a:ext cx="304800" cy="304800"/>
          </a:xfrm>
          <a:prstGeom prst="rect">
            <a:avLst/>
          </a:prstGeom>
        </p:spPr>
      </p:pic>
      <p:pic>
        <p:nvPicPr>
          <p:cNvPr id="15" name="065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4" cstate="print"/>
          <a:stretch>
            <a:fillRect/>
          </a:stretch>
        </p:blipFill>
        <p:spPr>
          <a:xfrm>
            <a:off x="5364088" y="-304800"/>
            <a:ext cx="304800" cy="304800"/>
          </a:xfrm>
          <a:prstGeom prst="rect">
            <a:avLst/>
          </a:prstGeom>
        </p:spPr>
      </p:pic>
      <p:pic>
        <p:nvPicPr>
          <p:cNvPr id="16" name="велосипед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5" cstate="print"/>
          <a:stretch>
            <a:fillRect/>
          </a:stretch>
        </p:blipFill>
        <p:spPr>
          <a:xfrm>
            <a:off x="4860032" y="-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787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787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2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696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showWhenStopped="0">
                <p:cTn id="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196752"/>
            <a:ext cx="42862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2204864"/>
            <a:ext cx="42767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3284984"/>
            <a:ext cx="42862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в4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28184" y="980728"/>
            <a:ext cx="2444400" cy="17281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547664" y="260648"/>
            <a:ext cx="489654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Кто правильно пересекает дорогу ?</a:t>
            </a:r>
            <a:endParaRPr lang="ru-RU" dirty="0"/>
          </a:p>
        </p:txBody>
      </p:sp>
      <p:pic>
        <p:nvPicPr>
          <p:cNvPr id="8" name="велосипед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6588224" y="-304800"/>
            <a:ext cx="304800" cy="304800"/>
          </a:xfrm>
          <a:prstGeom prst="rect">
            <a:avLst/>
          </a:prstGeom>
        </p:spPr>
      </p:pic>
      <p:pic>
        <p:nvPicPr>
          <p:cNvPr id="9" name="Рисунок 8" descr="IMG_150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156176" y="3284984"/>
            <a:ext cx="2395984" cy="1796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Штриховая стрелка вправо 9">
            <a:hlinkClick r:id="rId11" action="ppaction://hlinksldjump"/>
          </p:cNvPr>
          <p:cNvSpPr/>
          <p:nvPr/>
        </p:nvSpPr>
        <p:spPr>
          <a:xfrm>
            <a:off x="5940152" y="6021288"/>
            <a:ext cx="1512168" cy="648072"/>
          </a:xfrm>
          <a:prstGeom prst="stripedRightArrow">
            <a:avLst/>
          </a:prstGeom>
          <a:solidFill>
            <a:srgbClr val="00B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Задание  4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2" name="велосипед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2987824" y="-304800"/>
            <a:ext cx="304800" cy="304800"/>
          </a:xfrm>
          <a:prstGeom prst="rect">
            <a:avLst/>
          </a:prstGeom>
        </p:spPr>
      </p:pic>
      <p:pic>
        <p:nvPicPr>
          <p:cNvPr id="11" name="065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 cstate="print"/>
          <a:stretch>
            <a:fillRect/>
          </a:stretch>
        </p:blipFill>
        <p:spPr>
          <a:xfrm>
            <a:off x="3491880" y="-304800"/>
            <a:ext cx="304800" cy="304800"/>
          </a:xfrm>
          <a:prstGeom prst="rect">
            <a:avLst/>
          </a:prstGeom>
        </p:spPr>
      </p:pic>
      <p:pic>
        <p:nvPicPr>
          <p:cNvPr id="13" name="065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 cstate="print"/>
          <a:stretch>
            <a:fillRect/>
          </a:stretch>
        </p:blipFill>
        <p:spPr>
          <a:xfrm>
            <a:off x="4860032" y="-304800"/>
            <a:ext cx="304800" cy="304800"/>
          </a:xfrm>
          <a:prstGeom prst="rect">
            <a:avLst/>
          </a:prstGeom>
        </p:spPr>
      </p:pic>
      <p:pic>
        <p:nvPicPr>
          <p:cNvPr id="14" name="велосипед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2" cstate="print"/>
          <a:stretch>
            <a:fillRect/>
          </a:stretch>
        </p:blipFill>
        <p:spPr>
          <a:xfrm>
            <a:off x="5940152" y="-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audio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showWhenStopped="0"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showWhenStopped="0">
                <p:cTn id="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showWhenStopped="0">
                <p:cTn id="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showWhenStopped="0">
                <p:cTn id="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72822"/>
            <a:ext cx="42862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204864"/>
            <a:ext cx="42767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284984"/>
            <a:ext cx="42862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149080"/>
            <a:ext cx="42672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827584" y="260648"/>
            <a:ext cx="532859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Кто из велосипедистов </a:t>
            </a:r>
            <a:r>
              <a:rPr lang="ru-RU" dirty="0" smtClean="0"/>
              <a:t>не нарушает </a:t>
            </a:r>
            <a:r>
              <a:rPr lang="ru-RU" dirty="0" smtClean="0"/>
              <a:t>правила?</a:t>
            </a:r>
            <a:endParaRPr lang="ru-RU" dirty="0"/>
          </a:p>
        </p:txBody>
      </p:sp>
      <p:pic>
        <p:nvPicPr>
          <p:cNvPr id="1026" name="Picture 2" descr="http://www.playcast.ru/uploads/2010/11/11/209908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528" y="4460533"/>
            <a:ext cx="1565671" cy="214073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</p:pic>
      <p:pic>
        <p:nvPicPr>
          <p:cNvPr id="1028" name="Picture 4" descr="http://poselenie-mikulino.ru/wp-content/uploads/2016/07/4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72947"/>
            <a:ext cx="1528770" cy="223435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starfishpoolservice.com/clipart/content/images/bike147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" r="305" b="13402"/>
          <a:stretch/>
        </p:blipFill>
        <p:spPr bwMode="auto">
          <a:xfrm>
            <a:off x="6836638" y="548680"/>
            <a:ext cx="1713182" cy="159404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3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564904"/>
            <a:ext cx="8229600" cy="1143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6000" b="0" dirty="0" smtClean="0">
                <a:solidFill>
                  <a:srgbClr val="002060"/>
                </a:solidFill>
              </a:rPr>
              <a:t>МОЛОДЕЦ!</a:t>
            </a:r>
            <a:endParaRPr lang="ru-RU" sz="6000" b="0" dirty="0">
              <a:solidFill>
                <a:srgbClr val="002060"/>
              </a:solidFill>
            </a:endParaRPr>
          </a:p>
        </p:txBody>
      </p:sp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504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599</TotalTime>
  <Words>45</Words>
  <Application>Microsoft Office PowerPoint</Application>
  <PresentationFormat>Экран (4:3)</PresentationFormat>
  <Paragraphs>11</Paragraphs>
  <Slides>7</Slides>
  <Notes>0</Notes>
  <HiddenSlides>0</HiddenSlides>
  <MMClips>14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Собери  велосипед. Интерактивная игра для детей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МОЛОДЕЦ!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Надежда</cp:lastModifiedBy>
  <cp:revision>57</cp:revision>
  <dcterms:created xsi:type="dcterms:W3CDTF">2012-07-09T18:21:26Z</dcterms:created>
  <dcterms:modified xsi:type="dcterms:W3CDTF">2016-12-07T15:18:10Z</dcterms:modified>
</cp:coreProperties>
</file>