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199" y="1124744"/>
            <a:ext cx="9101803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Презентация к мероприятию 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«Путешествие по музеям напитков»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99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8666445" cy="3672408"/>
          </a:xfrm>
        </p:spPr>
      </p:pic>
    </p:spTree>
    <p:extLst>
      <p:ext uri="{BB962C8B-B14F-4D97-AF65-F5344CB8AC3E}">
        <p14:creationId xmlns:p14="http://schemas.microsoft.com/office/powerpoint/2010/main" val="2430531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" y="10197"/>
            <a:ext cx="9130403" cy="6847803"/>
          </a:xfrm>
        </p:spPr>
      </p:pic>
    </p:spTree>
    <p:extLst>
      <p:ext uri="{BB962C8B-B14F-4D97-AF65-F5344CB8AC3E}">
        <p14:creationId xmlns:p14="http://schemas.microsoft.com/office/powerpoint/2010/main" val="1688255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5707431"/>
          </a:xfrm>
        </p:spPr>
      </p:pic>
      <p:sp>
        <p:nvSpPr>
          <p:cNvPr id="6" name="Стрелка вправо 5"/>
          <p:cNvSpPr/>
          <p:nvPr/>
        </p:nvSpPr>
        <p:spPr>
          <a:xfrm>
            <a:off x="323528" y="781084"/>
            <a:ext cx="864096" cy="7200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3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933056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«Сок жизни» - сказал о воде Леонардо да Винчи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0648"/>
            <a:ext cx="2741931" cy="3475037"/>
          </a:xfrm>
        </p:spPr>
      </p:pic>
    </p:spTree>
    <p:extLst>
      <p:ext uri="{BB962C8B-B14F-4D97-AF65-F5344CB8AC3E}">
        <p14:creationId xmlns:p14="http://schemas.microsoft.com/office/powerpoint/2010/main" val="328976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404664"/>
            <a:ext cx="7296809" cy="5472608"/>
          </a:xfrm>
        </p:spPr>
      </p:pic>
      <p:sp>
        <p:nvSpPr>
          <p:cNvPr id="5" name="TextBox 4"/>
          <p:cNvSpPr txBox="1"/>
          <p:nvPr/>
        </p:nvSpPr>
        <p:spPr>
          <a:xfrm>
            <a:off x="971600" y="188640"/>
            <a:ext cx="7272808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Сколько воды содержится в организме человека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462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"/>
            <a:ext cx="9180512" cy="6885385"/>
          </a:xfrm>
        </p:spPr>
      </p:pic>
    </p:spTree>
    <p:extLst>
      <p:ext uri="{BB962C8B-B14F-4D97-AF65-F5344CB8AC3E}">
        <p14:creationId xmlns:p14="http://schemas.microsoft.com/office/powerpoint/2010/main" val="1157325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632"/>
            <a:ext cx="9150185" cy="6866632"/>
          </a:xfrm>
        </p:spPr>
      </p:pic>
    </p:spTree>
    <p:extLst>
      <p:ext uri="{BB962C8B-B14F-4D97-AF65-F5344CB8AC3E}">
        <p14:creationId xmlns:p14="http://schemas.microsoft.com/office/powerpoint/2010/main" val="911299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979"/>
            <a:ext cx="9090418" cy="4221253"/>
          </a:xfrm>
        </p:spPr>
      </p:pic>
    </p:spTree>
    <p:extLst>
      <p:ext uri="{BB962C8B-B14F-4D97-AF65-F5344CB8AC3E}">
        <p14:creationId xmlns:p14="http://schemas.microsoft.com/office/powerpoint/2010/main" val="4025824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" y="620688"/>
            <a:ext cx="9173209" cy="5733256"/>
          </a:xfrm>
        </p:spPr>
      </p:pic>
    </p:spTree>
    <p:extLst>
      <p:ext uri="{BB962C8B-B14F-4D97-AF65-F5344CB8AC3E}">
        <p14:creationId xmlns:p14="http://schemas.microsoft.com/office/powerpoint/2010/main" val="3841480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5659" cy="6093296"/>
          </a:xfrm>
        </p:spPr>
      </p:pic>
    </p:spTree>
    <p:extLst>
      <p:ext uri="{BB962C8B-B14F-4D97-AF65-F5344CB8AC3E}">
        <p14:creationId xmlns:p14="http://schemas.microsoft.com/office/powerpoint/2010/main" val="257313216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26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«Сок жизни» - сказал о воде Леонардо да Винчи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4</cp:revision>
  <dcterms:created xsi:type="dcterms:W3CDTF">2016-11-05T15:49:31Z</dcterms:created>
  <dcterms:modified xsi:type="dcterms:W3CDTF">2016-11-05T18:19:25Z</dcterms:modified>
</cp:coreProperties>
</file>