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9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0D8B"/>
    <a:srgbClr val="FA8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B2BB7AE-939D-46A0-B6FC-1CA7FD4518C7}" type="datetimeFigureOut">
              <a:rPr lang="ru-RU" smtClean="0"/>
              <a:t>18.04.2016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7E44F25-1130-495F-AAE0-883C5B87D6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284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7920880" cy="5976664"/>
          </a:xfrm>
        </p:spPr>
        <p:txBody>
          <a:bodyPr numCol="2">
            <a:noAutofit/>
          </a:bodyPr>
          <a:lstStyle/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</a:p>
          <a:p>
            <a:pPr algn="l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Eggs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Pasta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Biscuits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Rice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Meat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Bacon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Beef</a:t>
            </a:r>
          </a:p>
          <a:p>
            <a:pPr algn="l"/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Pineapple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Tomato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Pepper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Lettuce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Cucumber</a:t>
            </a: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Carrot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Onion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Garlic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Olive oil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93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eggs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cucumber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milk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cake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meat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tomatoes</a:t>
            </a: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sugar</a:t>
            </a:r>
            <a:endParaRPr lang="en-US" sz="36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r>
              <a:rPr lang="en-US" sz="36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p</a:t>
            </a:r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otatoes</a:t>
            </a:r>
            <a:endParaRPr lang="ru-RU" sz="3600" dirty="0" smtClean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fish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192688" cy="634082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can you do with …?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5073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need: 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big piece of bacon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eggs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spoons of olive oil</a:t>
            </a: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salt</a:t>
            </a:r>
          </a:p>
          <a:p>
            <a:pPr marL="0" indent="0">
              <a:buNone/>
            </a:pPr>
            <a:r>
              <a:rPr lang="en-US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Steps of cooking: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cut the bacon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break the eggs and mix them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some olive oil</a:t>
            </a:r>
          </a:p>
          <a:p>
            <a:pPr marL="514350" indent="-514350"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ry bacon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eggs and some salt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Enjoy your meal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0"/>
            <a:ext cx="80581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How to make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bacon and eggs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619" y="1754326"/>
            <a:ext cx="3767838" cy="442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4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430446" cy="47421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make chicken with rice and cucumber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810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58" y="1796862"/>
            <a:ext cx="7859684" cy="38945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to make fish with potatoes and lemon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15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2656"/>
            <a:ext cx="7705802" cy="626772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590" y="548680"/>
            <a:ext cx="1228058" cy="432048"/>
          </a:xfrm>
          <a:prstGeom prst="rect">
            <a:avLst/>
          </a:prstGeom>
          <a:solidFill>
            <a:srgbClr val="FA86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спешность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590" y="1473154"/>
            <a:ext cx="1228058" cy="443678"/>
          </a:xfrm>
          <a:prstGeom prst="rect">
            <a:avLst/>
          </a:prstGeom>
          <a:solidFill>
            <a:srgbClr val="E90D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9093" y="2420888"/>
            <a:ext cx="1228057" cy="43204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42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http://learningapps.org/28480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9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48680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-5003"/>
            <a:ext cx="3849613" cy="4968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08520" y="5411450"/>
            <a:ext cx="9361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bottle of water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42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91398"/>
            <a:ext cx="5404560" cy="459878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4869160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bowl of rice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7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096000" cy="44005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50912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box of biscuits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43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0"/>
            <a:ext cx="3468331" cy="48466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725144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glass of orange juice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2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0960"/>
            <a:ext cx="3077691" cy="49151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941168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packet of past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81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36712"/>
            <a:ext cx="5213049" cy="36728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653136"/>
            <a:ext cx="6086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spoon of sugar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72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74" y="170451"/>
            <a:ext cx="4551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Kitchen verbs: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7904" y="836712"/>
            <a:ext cx="60734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Cut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резать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Bake –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Slice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резать 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тонкие ломтики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наливать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Steam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варить на пару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Break –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Grate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тереть на терке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Stir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мешать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перемешивать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Fry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жарить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Clean –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Wash -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3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395</TotalTime>
  <Words>183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What can you do with …?</vt:lpstr>
      <vt:lpstr> </vt:lpstr>
      <vt:lpstr>How to make chicken with rice and cucumber</vt:lpstr>
      <vt:lpstr>How to make fish with potatoes and lemon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Елена</dc:creator>
  <cp:lastModifiedBy>Елена</cp:lastModifiedBy>
  <cp:revision>15</cp:revision>
  <dcterms:created xsi:type="dcterms:W3CDTF">2016-04-12T11:37:12Z</dcterms:created>
  <dcterms:modified xsi:type="dcterms:W3CDTF">2016-04-18T10:02:43Z</dcterms:modified>
</cp:coreProperties>
</file>