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69A3C-8D19-4DC2-87C5-55FC074020C2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59A0C-D1E2-468F-8968-DA5C17E85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500042"/>
            <a:ext cx="4921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i="1" dirty="0" smtClean="0"/>
              <a:t>Муниципальное образовательное учреждение </a:t>
            </a:r>
          </a:p>
          <a:p>
            <a:pPr algn="ctr"/>
            <a:r>
              <a:rPr lang="ru-RU" sz="1600" i="1" dirty="0" smtClean="0"/>
              <a:t>«</a:t>
            </a:r>
            <a:r>
              <a:rPr lang="ru-RU" sz="1600" i="1" dirty="0" err="1" smtClean="0"/>
              <a:t>Тумская</a:t>
            </a:r>
            <a:r>
              <a:rPr lang="ru-RU" sz="1600" i="1" dirty="0" smtClean="0"/>
              <a:t> средняя общеобразовательная школа №3»</a:t>
            </a:r>
            <a:endParaRPr lang="ru-RU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1357298"/>
            <a:ext cx="521604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Открытый классный час на тему: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«20-летие Конституции РФ»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5572140"/>
            <a:ext cx="412587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Выполнила учитель начальных классов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</a:rPr>
              <a:t>Якушенко</a:t>
            </a:r>
            <a:r>
              <a:rPr lang="ru-RU" sz="2000" b="1" dirty="0" smtClean="0">
                <a:solidFill>
                  <a:srgbClr val="0070C0"/>
                </a:solidFill>
              </a:rPr>
              <a:t> Кристина Николаевна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2013г.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7410" name="Picture 2" descr="http://www.okna-visla.ru/userfiles/news/large/928_1323666367_d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71744"/>
            <a:ext cx="3000396" cy="285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500562" y="1785926"/>
            <a:ext cx="348563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ЗАКОН для нас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4429132"/>
            <a:ext cx="420217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ЗАКОН внутри нас</a:t>
            </a:r>
            <a:endParaRPr lang="ru-RU" sz="4000" b="1" dirty="0"/>
          </a:p>
        </p:txBody>
      </p:sp>
      <p:pic>
        <p:nvPicPr>
          <p:cNvPr id="26626" name="Picture 2" descr="http://www.funlib.ru/cimg/2014/102115/14026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3571900" cy="2678925"/>
          </a:xfrm>
          <a:prstGeom prst="rect">
            <a:avLst/>
          </a:prstGeom>
          <a:noFill/>
        </p:spPr>
      </p:pic>
      <p:pic>
        <p:nvPicPr>
          <p:cNvPr id="26628" name="Picture 4" descr="http://www.iap-peacetree.org/opt/project/2006_1/a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80934" y="-5486400"/>
            <a:ext cx="3314640" cy="2485980"/>
          </a:xfrm>
          <a:prstGeom prst="rect">
            <a:avLst/>
          </a:prstGeom>
          <a:noFill/>
        </p:spPr>
      </p:pic>
      <p:pic>
        <p:nvPicPr>
          <p:cNvPr id="26630" name="Picture 6" descr="http://d.haber3.com/news/21437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8612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1785926"/>
            <a:ext cx="5497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Спасибо за внимание!!!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http://lib2.podelise.ru/tw_files2/urls_160/2/d-1288/7z-docs/12_html_m3172cc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071810"/>
            <a:ext cx="4333875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pic>
        <p:nvPicPr>
          <p:cNvPr id="6148" name="Picture 4" descr="http://zgv119.net/wp-content/uploads/2013/03/druzh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643050"/>
            <a:ext cx="3429024" cy="34290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857232"/>
            <a:ext cx="46390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Что такое </a:t>
            </a:r>
            <a:r>
              <a:rPr lang="ru-RU" sz="4800" b="1" dirty="0" smtClean="0">
                <a:solidFill>
                  <a:srgbClr val="C00000"/>
                </a:solidFill>
              </a:rPr>
              <a:t>ХОРОШО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5357826"/>
            <a:ext cx="4104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Что такое </a:t>
            </a:r>
            <a:r>
              <a:rPr lang="ru-RU" sz="4800" b="1" dirty="0" smtClean="0"/>
              <a:t>ПЛОХО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2428868"/>
            <a:ext cx="117051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solidFill>
                  <a:srgbClr val="C00000"/>
                </a:solidFill>
              </a:rPr>
              <a:t>?</a:t>
            </a:r>
            <a:endParaRPr lang="ru-RU" sz="16600" b="1" dirty="0">
              <a:solidFill>
                <a:srgbClr val="C00000"/>
              </a:solidFill>
            </a:endParaRPr>
          </a:p>
        </p:txBody>
      </p:sp>
      <p:pic>
        <p:nvPicPr>
          <p:cNvPr id="6150" name="Picture 6" descr="http://www.orenwiki.ru/images/3/30/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754" r="3968"/>
          <a:stretch>
            <a:fillRect/>
          </a:stretch>
        </p:blipFill>
        <p:spPr bwMode="auto">
          <a:xfrm flipH="1">
            <a:off x="500034" y="2320950"/>
            <a:ext cx="2786082" cy="2608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86380" y="2500306"/>
            <a:ext cx="269657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УБЕЖДЕНИЯ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3571876"/>
            <a:ext cx="192392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УМЕНИЯ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4714884"/>
            <a:ext cx="192882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ЗНАНИЯ</a:t>
            </a:r>
            <a:endParaRPr lang="ru-RU" sz="3600" b="1" dirty="0"/>
          </a:p>
        </p:txBody>
      </p:sp>
      <p:pic>
        <p:nvPicPr>
          <p:cNvPr id="5122" name="Picture 2" descr="http://kprf-ugra.ru/upload/iblock/f47/f474c867e791c02cb3924ed5689d6d7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61" t="10417" r="2962"/>
          <a:stretch>
            <a:fillRect/>
          </a:stretch>
        </p:blipFill>
        <p:spPr bwMode="auto">
          <a:xfrm>
            <a:off x="4929190" y="4000504"/>
            <a:ext cx="3357586" cy="2457448"/>
          </a:xfrm>
          <a:prstGeom prst="rect">
            <a:avLst/>
          </a:prstGeom>
          <a:noFill/>
        </p:spPr>
      </p:pic>
      <p:pic>
        <p:nvPicPr>
          <p:cNvPr id="5124" name="Picture 4" descr="https://fs00.infourok.ru/images/doc/185/211440/hello_html_mad0ea0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857232"/>
            <a:ext cx="2584078" cy="228690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14678" y="2928934"/>
            <a:ext cx="91440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pic>
        <p:nvPicPr>
          <p:cNvPr id="4098" name="Picture 2" descr="https://fs00.infourok.ru/images/doc/132/154223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8"/>
            <a:ext cx="8763059" cy="6429419"/>
          </a:xfrm>
          <a:prstGeom prst="rect">
            <a:avLst/>
          </a:prstGeom>
          <a:noFill/>
        </p:spPr>
      </p:pic>
      <p:pic>
        <p:nvPicPr>
          <p:cNvPr id="4101" name="Picture 5" descr="https://im1-tub-ru.yandex.net/i?id=05cc815872344c808d36c58dcfaae392&amp;n=33&amp;h=215&amp;w=2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572008"/>
            <a:ext cx="2047875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pic>
        <p:nvPicPr>
          <p:cNvPr id="2050" name="Picture 2" descr="http://www.yeltsincenter.ru/sites/default/files/imagecache/width-600_focus/news/konstitutsiya-166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857232"/>
            <a:ext cx="8215367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357166"/>
            <a:ext cx="3643338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ПРАВО –</a:t>
            </a:r>
            <a:r>
              <a:rPr lang="ru-RU" b="1" dirty="0" smtClean="0"/>
              <a:t> это то, что государство гарантирует дать своим гражданам.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428736"/>
            <a:ext cx="4500594" cy="523220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ПРАВА граждан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избирать и быть избранным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Равенство прав и свобод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жизнь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личную неприкосновенность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защиту своей чести и доброго имени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свободное передвижение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жилище и его неприкосновенность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свободный труд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отдых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образование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охрану здоровья и медицинскую помощь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Право на получение юридической помощи</a:t>
            </a:r>
          </a:p>
          <a:p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428604"/>
            <a:ext cx="381009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ОБЯЗАННОСТЬ</a:t>
            </a:r>
            <a:r>
              <a:rPr lang="ru-RU" b="1" dirty="0" smtClean="0"/>
              <a:t> – это то, что граждане гарантируют дать своему государству.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1643050"/>
            <a:ext cx="3857652" cy="32316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ОБЯЗАННОСТИ граждан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Обязанность защищать Родину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Обязанность соблюдать законы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Обязанность сохранять природу и окружающую среду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Обязанность платить налоги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Обязанность получения основного общего образования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Обязанность заботиться о детях и нетрудоспособных родителях</a:t>
            </a:r>
          </a:p>
          <a:p>
            <a:pPr>
              <a:buFont typeface="Arial" pitchFamily="34" charset="0"/>
              <a:buChar char="•"/>
            </a:pPr>
            <a:endParaRPr lang="ru-RU" b="1" dirty="0"/>
          </a:p>
        </p:txBody>
      </p:sp>
      <p:pic>
        <p:nvPicPr>
          <p:cNvPr id="1030" name="Picture 6" descr="http://s3.docme.ru/store/data/001109732_1-3c19bcc8cc49fe32efb4e440a3d6a39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572008"/>
            <a:ext cx="1626804" cy="2106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14348" y="642918"/>
            <a:ext cx="7786742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Какие черты характера помогают быть законопослушными?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1928802"/>
            <a:ext cx="254108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вспыльчивость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2714620"/>
            <a:ext cx="231852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торопливость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5143512"/>
            <a:ext cx="304275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осмотрительность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29322" y="3929066"/>
            <a:ext cx="2252924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аккуратность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3500438"/>
            <a:ext cx="168668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честность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00496" y="4357694"/>
            <a:ext cx="167706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лживость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4414" y="5643578"/>
            <a:ext cx="316330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/>
              <a:t>у</a:t>
            </a:r>
            <a:r>
              <a:rPr lang="ru-RU" sz="2800" b="1" dirty="0" smtClean="0"/>
              <a:t>важение к людям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2428868"/>
            <a:ext cx="217707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безразличие</a:t>
            </a:r>
            <a:endParaRPr lang="ru-RU" sz="2800" b="1" dirty="0"/>
          </a:p>
        </p:txBody>
      </p:sp>
      <p:pic>
        <p:nvPicPr>
          <p:cNvPr id="21509" name="Picture 5" descr="https://im0-tub-ru.yandex.net/i?id=88be1a9ee013577f79ceca30801b9627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976796"/>
            <a:ext cx="2433665" cy="1619932"/>
          </a:xfrm>
          <a:prstGeom prst="rect">
            <a:avLst/>
          </a:prstGeom>
          <a:noFill/>
        </p:spPr>
      </p:pic>
      <p:pic>
        <p:nvPicPr>
          <p:cNvPr id="21511" name="Picture 7" descr="https://i.gr-assets.com/images/S/compressed.photo.goodreads.com/hostedimages/1444964033i/16579783._SX540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00438"/>
            <a:ext cx="2928954" cy="183330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786314" y="5857892"/>
            <a:ext cx="315663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уравновешенность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728" y="3214686"/>
            <a:ext cx="6286512" cy="26776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уважаю себя, поэтому не буду обижать младших…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уважаю себя, поэтому не буду грубить старшим…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уважаю себя, поэтому не буду мусорить…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0485" name="Picture 5" descr="http://www.altay.kz/wp-content/uploads/birliktealalim-690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3714776" cy="2501283"/>
          </a:xfrm>
          <a:prstGeom prst="rect">
            <a:avLst/>
          </a:prstGeom>
          <a:noFill/>
        </p:spPr>
      </p:pic>
      <p:pic>
        <p:nvPicPr>
          <p:cNvPr id="7" name="Picture 7" descr="http://s1.thingpic.com/images/Zr/WDZSozwbrrRPw2FGthvfvVDJ.jpeg"/>
          <p:cNvPicPr>
            <a:picLocks noChangeAspect="1" noChangeArrowheads="1"/>
          </p:cNvPicPr>
          <p:nvPr/>
        </p:nvPicPr>
        <p:blipFill>
          <a:blip r:embed="rId4" cstate="print"/>
          <a:srcRect t="16042" b="19791"/>
          <a:stretch>
            <a:fillRect/>
          </a:stretch>
        </p:blipFill>
        <p:spPr bwMode="auto">
          <a:xfrm>
            <a:off x="4500562" y="500042"/>
            <a:ext cx="4000528" cy="2565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Школа\Все для детей\КАРТИНКИ\Красивые фоны для презентаций\62_Sbornik_fons_po\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43042" y="1285860"/>
            <a:ext cx="5715008" cy="26776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 не волк, в лес не убежит.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 всё знать.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труда не вытянешь и рыбку из пруда.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хата с краю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ничего не знаю.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откладывай на завтра то, что можно сделать сегодня.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571480"/>
            <a:ext cx="347383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Жизненный девиз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2531" name="Picture 3" descr="http://divorcewell.com/wp-content/uploads/2014/06/42475544_Subscription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071942"/>
            <a:ext cx="342902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255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32</cp:revision>
  <dcterms:created xsi:type="dcterms:W3CDTF">2016-10-08T13:39:09Z</dcterms:created>
  <dcterms:modified xsi:type="dcterms:W3CDTF">2016-12-30T17:38:27Z</dcterms:modified>
</cp:coreProperties>
</file>