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1" r:id="rId5"/>
    <p:sldId id="263" r:id="rId6"/>
    <p:sldId id="265" r:id="rId7"/>
    <p:sldId id="266" r:id="rId8"/>
    <p:sldId id="267" r:id="rId9"/>
    <p:sldId id="264" r:id="rId10"/>
    <p:sldId id="269" r:id="rId11"/>
    <p:sldId id="270" r:id="rId12"/>
    <p:sldId id="268" r:id="rId13"/>
    <p:sldId id="274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9" autoAdjust="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26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83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93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75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951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3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6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10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77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2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25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E0215-C2C9-4C81-9F96-DB890EB8EBA9}" type="datetimeFigureOut">
              <a:rPr lang="ru-RU" smtClean="0"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70EC5-2A20-45B2-A09D-361CB4F10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46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53" y="25963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259632" y="2087137"/>
            <a:ext cx="6408712" cy="1754326"/>
          </a:xfrm>
          <a:prstGeom prst="rect">
            <a:avLst/>
          </a:prstGeom>
          <a:noFill/>
        </p:spPr>
        <p:txBody>
          <a:bodyPr wrap="square" lIns="91440" tIns="45720" rIns="91440" bIns="45720" anchor="t" anchorCtr="1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Готовимся к празднику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4869160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Младшая группа №3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0768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355976" y="2967335"/>
            <a:ext cx="41044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Вешать шарики</a:t>
            </a:r>
            <a:endParaRPr lang="ru-RU" sz="40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109774" y="2283738"/>
            <a:ext cx="4661320" cy="349546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7419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72816"/>
            <a:ext cx="5940899" cy="445499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7330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707904" y="5174482"/>
            <a:ext cx="4104456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Водить дружный хоровод</a:t>
            </a:r>
            <a:endParaRPr lang="ru-RU" sz="2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19672" y="1042072"/>
            <a:ext cx="4935516" cy="370107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1919768" y="1889399"/>
            <a:ext cx="4512000" cy="3384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08218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979712" y="486916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Водить дружный хоровод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268760"/>
            <a:ext cx="5280000" cy="3960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2123728" y="537321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Водить дружный хоровод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95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686546"/>
            <a:ext cx="5040560" cy="370107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8691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7009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1" y="1372847"/>
            <a:ext cx="5026914" cy="376961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 rot="-10800000" flipV="1">
            <a:off x="2267744" y="5373216"/>
            <a:ext cx="4450851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ещё стихи учить нам про Новый Год</a:t>
            </a:r>
            <a:endParaRPr lang="ru-RU" sz="2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14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343" y="25963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1772817"/>
            <a:ext cx="5616624" cy="1215717"/>
          </a:xfrm>
          <a:prstGeom prst="rect">
            <a:avLst/>
          </a:prstGeom>
          <a:noFill/>
          <a:scene3d>
            <a:camera prst="orthographicFront">
              <a:rot lat="6141" lon="21428055" rev="245638"/>
            </a:camera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3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</a:t>
            </a:r>
            <a:endParaRPr lang="ru-RU" sz="73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480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новогодние приглашения для родител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2058543" y="1543570"/>
            <a:ext cx="5026914" cy="376961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224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новогодние приглашения для родител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Users\Дима\Desktop\Новая папка (8)\PB1800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91191" y="1718082"/>
            <a:ext cx="4562448" cy="342183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96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новогодние приглашения для родител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329286" y="1479026"/>
            <a:ext cx="4562448" cy="342183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Дима\Desktop\Новая папка (8)\PB1800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4577758" y="1466248"/>
            <a:ext cx="4562448" cy="342183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66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интересная новогодняя презентация для детского сад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78215" y="922599"/>
            <a:ext cx="5301110" cy="397523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5287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интересная новогодняя презентация для детского сад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943491" y="1217571"/>
            <a:ext cx="4844117" cy="363253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7818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интересная новогодняя презентация для детского сад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0800000">
            <a:off x="2458824" y="710044"/>
            <a:ext cx="5758102" cy="431792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5999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новогодние приглашения для родител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Дима\Desktop\Новая папка (8)\PC1600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1" y="764700"/>
            <a:ext cx="7199764" cy="431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-10800000">
            <a:off x="1547665" y="5075718"/>
            <a:ext cx="6767710" cy="477054"/>
          </a:xfrm>
          <a:prstGeom prst="rect">
            <a:avLst/>
          </a:prstGeom>
          <a:noFill/>
          <a:scene3d>
            <a:camera prst="orthographicFront">
              <a:rot lat="0" lon="0" rev="10799999"/>
            </a:camera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Знает точно детвора холодно гулять</a:t>
            </a:r>
            <a:endParaRPr lang="ru-RU" sz="2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44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-113323" y="2306274"/>
            <a:ext cx="4752719" cy="356399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4355976" y="2967335"/>
            <a:ext cx="410445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значит нам пора ёлку наряжать</a:t>
            </a:r>
            <a:endParaRPr lang="ru-RU" sz="40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522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38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sad2</cp:lastModifiedBy>
  <cp:revision>17</cp:revision>
  <dcterms:created xsi:type="dcterms:W3CDTF">2016-12-16T12:21:27Z</dcterms:created>
  <dcterms:modified xsi:type="dcterms:W3CDTF">2016-12-30T10:38:34Z</dcterms:modified>
</cp:coreProperties>
</file>