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9" r:id="rId4"/>
    <p:sldId id="275" r:id="rId5"/>
    <p:sldId id="278" r:id="rId6"/>
    <p:sldId id="281" r:id="rId7"/>
    <p:sldId id="260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774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3D1F7-F467-488A-8F9D-86E64839554D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30C43-0928-4D31-BF21-3115FBED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ИРИНА ПАВЛОВНА КЛИНЕЦКАЯ</a:t>
            </a:r>
            <a:endParaRPr lang="ru-RU" sz="3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715304" cy="2357454"/>
          </a:xfrm>
        </p:spPr>
        <p:txBody>
          <a:bodyPr numCol="2"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Музыкальный руководитель         высшей квалификационной категории                                   Стаж работы в занимаемой должности на 01.09.2016 – 38лет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Методист\2011-12 учебный год\Картинки в детский сад\Разное\0_5ac14_3e657fe7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304768"/>
            <a:ext cx="2559228" cy="2463257"/>
          </a:xfrm>
          <a:prstGeom prst="rect">
            <a:avLst/>
          </a:prstGeom>
          <a:noFill/>
        </p:spPr>
      </p:pic>
      <p:pic>
        <p:nvPicPr>
          <p:cNvPr id="1027" name="Picture 3" descr="C:\Users\user\Desktop\Методист\2011-12 учебный год\Картинки в детский сад\Разное\0_740b6_42995085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050" y="4054267"/>
            <a:ext cx="2780190" cy="2446567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429256" y="1643050"/>
            <a:ext cx="2535525" cy="3033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Для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проведения таких праздников проводится большая 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предварительная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работа, как в ДОУ, так и дома: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Информационные папки-передвижки;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Изготовление творческих поделок дома;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Коллективные работы в ДОУ;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Выставки детских работ;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Пополнение картотек с авторскими частушками;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Разучивание пословиц и поговорок;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Экспериментирование. 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СРЕДИ НИХ: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«ПРАЗДНИК МОЛОКА»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38" y="2852936"/>
            <a:ext cx="5006285" cy="38203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5256" y="1844823"/>
            <a:ext cx="4778743" cy="3615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«ОБРЯД КВАШЕНИЯ КАПУСТЫ»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Ирина\Desktop\DSCN63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3810026" cy="2857520"/>
          </a:xfrm>
          <a:prstGeom prst="rect">
            <a:avLst/>
          </a:prstGeom>
          <a:noFill/>
        </p:spPr>
      </p:pic>
      <p:pic>
        <p:nvPicPr>
          <p:cNvPr id="1027" name="Picture 3" descr="C:\Users\Ирина\Desktop\DSCN63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250125"/>
            <a:ext cx="3857084" cy="2893255"/>
          </a:xfrm>
          <a:prstGeom prst="rect">
            <a:avLst/>
          </a:prstGeom>
          <a:noFill/>
        </p:spPr>
      </p:pic>
      <p:pic>
        <p:nvPicPr>
          <p:cNvPr id="1028" name="Picture 4" descr="C:\Users\Ирина\Desktop\DSCN63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696868"/>
            <a:ext cx="3833286" cy="2946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«ПРАЗДНИК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КАРТОШКИ»</a:t>
            </a: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Documents and Settings\user\Рабочий стол\P1050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32913"/>
            <a:ext cx="4272473" cy="329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P10502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54594"/>
            <a:ext cx="410445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5038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«ПРАЗДНИК КАШИ»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Ирина\Desktop\eCO_AfA8LU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571768" cy="4857784"/>
          </a:xfrm>
          <a:prstGeom prst="rect">
            <a:avLst/>
          </a:prstGeom>
          <a:noFill/>
        </p:spPr>
      </p:pic>
      <p:pic>
        <p:nvPicPr>
          <p:cNvPr id="1027" name="Picture 3" descr="C:\Users\Ирина\Desktop\Q-qZVgaVul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86256"/>
            <a:ext cx="4214842" cy="2367555"/>
          </a:xfrm>
          <a:prstGeom prst="rect">
            <a:avLst/>
          </a:prstGeom>
          <a:noFill/>
        </p:spPr>
      </p:pic>
      <p:pic>
        <p:nvPicPr>
          <p:cNvPr id="1028" name="Picture 4" descr="C:\Users\Ирина\Desktop\o4nFbqavnM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1201" y="1357298"/>
            <a:ext cx="4239757" cy="2524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«ПРАЗДНИК МОРОЖЕНОГО»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484784"/>
            <a:ext cx="4814837" cy="274523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417301"/>
            <a:ext cx="4176464" cy="3234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«РЫЦАРСКИЙ ТУРНИР»</a:t>
            </a: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499" y="1378014"/>
            <a:ext cx="7168893" cy="510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98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442</TotalTime>
  <Words>93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ИРИНА ПАВЛОВНА КЛИНЕЦКАЯ</vt:lpstr>
      <vt:lpstr>Для проведения таких праздников проводится большая предварительная работа, как в ДОУ, так и дома:</vt:lpstr>
      <vt:lpstr>СРЕДИ НИХ:</vt:lpstr>
      <vt:lpstr>«ОБРЯД КВАШЕНИЯ КАПУСТЫ»</vt:lpstr>
      <vt:lpstr>«ПРАЗДНИК КАРТОШКИ»</vt:lpstr>
      <vt:lpstr>«ПРАЗДНИК КАШИ»</vt:lpstr>
      <vt:lpstr>«ПРАЗДНИК МОРОЖЕНОГО»</vt:lpstr>
      <vt:lpstr>«РЫЦАРСКИЙ ТУРНИР»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ИРИНА ПАВЛОВНА КЛИНЕЦКАЯ</dc:title>
  <dc:creator>user1</dc:creator>
  <cp:lastModifiedBy>Ирина</cp:lastModifiedBy>
  <cp:revision>67</cp:revision>
  <dcterms:created xsi:type="dcterms:W3CDTF">2012-05-26T10:07:37Z</dcterms:created>
  <dcterms:modified xsi:type="dcterms:W3CDTF">2016-12-30T16:21:03Z</dcterms:modified>
</cp:coreProperties>
</file>