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0" r:id="rId3"/>
    <p:sldId id="261" r:id="rId4"/>
    <p:sldId id="258" r:id="rId5"/>
    <p:sldId id="262" r:id="rId6"/>
    <p:sldId id="263" r:id="rId7"/>
    <p:sldId id="264" r:id="rId8"/>
    <p:sldId id="265" r:id="rId9"/>
    <p:sldId id="259" r:id="rId1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3" autoAdjust="0"/>
    <p:restoredTop sz="94660"/>
  </p:normalViewPr>
  <p:slideViewPr>
    <p:cSldViewPr>
      <p:cViewPr varScale="1">
        <p:scale>
          <a:sx n="46" d="100"/>
          <a:sy n="46" d="100"/>
        </p:scale>
        <p:origin x="1590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15FAE770-5E51-4065-8521-88D937667DFD}" type="datetimeFigureOut">
              <a:rPr lang="ru-RU"/>
              <a:pPr>
                <a:defRPr/>
              </a:pPr>
              <a:t>30.12.2016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21BF7B5D-8D4E-4BAF-BF33-1F64A2202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57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884005B-63AC-4B33-865D-378F377642E9}" type="slidenum">
              <a:rPr lang="ru-RU" altLang="ru-RU"/>
              <a:pPr/>
              <a:t>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7139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04000" cy="1470025"/>
          </a:xfrm>
        </p:spPr>
        <p:txBody>
          <a:bodyPr/>
          <a:lstStyle>
            <a:lvl1pPr>
              <a:defRPr sz="4800" b="0"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3307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988840"/>
            <a:ext cx="7740000" cy="4248000"/>
          </a:xfrm>
        </p:spPr>
        <p:txBody>
          <a:bodyPr/>
          <a:lstStyle>
            <a:lvl2pPr marL="741600" indent="-284400">
              <a:defRPr/>
            </a:lvl2pPr>
            <a:lvl3pPr marL="1144800" indent="-230400">
              <a:defRPr/>
            </a:lvl3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175693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684213" y="1988840"/>
            <a:ext cx="7704137" cy="4248000"/>
          </a:xfrm>
        </p:spPr>
        <p:txBody>
          <a:bodyPr/>
          <a:lstStyle>
            <a:lvl1pPr marL="108000" indent="0">
              <a:buNone/>
              <a:defRPr/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787654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684213" y="1988840"/>
            <a:ext cx="7704137" cy="4248000"/>
          </a:xfrm>
        </p:spPr>
        <p:txBody>
          <a:bodyPr/>
          <a:lstStyle>
            <a:lvl1pPr marL="342000" indent="-342000">
              <a:buFont typeface="Wingdings" pitchFamily="2" charset="2"/>
              <a:buChar char="§"/>
              <a:defRPr/>
            </a:lvl1pPr>
            <a:lvl2pPr marL="741600" indent="-284400">
              <a:buFont typeface="Arial" pitchFamily="34" charset="0"/>
              <a:buChar char="•"/>
              <a:defRPr/>
            </a:lvl2pPr>
            <a:lvl3pPr marL="1144800" indent="-230400">
              <a:buFont typeface="Arial" pitchFamily="34" charset="0"/>
              <a:buChar char="-"/>
              <a:defRPr/>
            </a:lvl3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998647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3568" y="1989312"/>
            <a:ext cx="3600000" cy="42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8424" y="1989312"/>
            <a:ext cx="3600000" cy="42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923651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8692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84213" y="692150"/>
            <a:ext cx="7739062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84213" y="2027238"/>
            <a:ext cx="7739062" cy="421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17375E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-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nagold.ru/fon/rast.html" TargetMode="External"/><Relationship Id="rId2" Type="http://schemas.openxmlformats.org/officeDocument/2006/relationships/hyperlink" Target="http://www.lenagold.ru/fon/clipart/p/pugo.html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ivanivanich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3"/>
          <p:cNvSpPr>
            <a:spLocks noGrp="1"/>
          </p:cNvSpPr>
          <p:nvPr>
            <p:ph type="title"/>
          </p:nvPr>
        </p:nvSpPr>
        <p:spPr>
          <a:xfrm>
            <a:off x="684213" y="692150"/>
            <a:ext cx="7739062" cy="136842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+mn-ea"/>
                <a:cs typeface="+mn-cs"/>
              </a:rPr>
              <a:t>Муниципальное  казённое дошкольное образовательное учреждение</a:t>
            </a:r>
            <a:b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+mn-ea"/>
                <a:cs typeface="+mn-cs"/>
              </a:rPr>
            </a:b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+mn-ea"/>
                <a:cs typeface="+mn-cs"/>
              </a:rPr>
              <a:t>Детский сад «Ёлочка» села </a:t>
            </a:r>
            <a:r>
              <a:rPr lang="ru-RU" altLang="ru-RU" sz="1800" dirty="0" err="1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+mn-ea"/>
                <a:cs typeface="+mn-cs"/>
              </a:rPr>
              <a:t>Болчары</a:t>
            </a: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+mn-ea"/>
                <a:cs typeface="+mn-cs"/>
              </a:rPr>
              <a:t> </a:t>
            </a:r>
            <a:r>
              <a:rPr lang="ru-RU" altLang="ru-RU" sz="1800" dirty="0" err="1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+mn-ea"/>
                <a:cs typeface="+mn-cs"/>
              </a:rPr>
              <a:t>Кондинский</a:t>
            </a:r>
            <a:r>
              <a:rPr lang="ru-RU" altLang="ru-RU" sz="18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+mn-ea"/>
                <a:cs typeface="+mn-cs"/>
              </a:rPr>
              <a:t> район ХМАО-Югра</a:t>
            </a:r>
            <a:r>
              <a:rPr lang="ru-RU" altLang="ru-RU" sz="1800" dirty="0">
                <a:solidFill>
                  <a:srgbClr val="00B0F0"/>
                </a:solidFill>
                <a:latin typeface="Calibri" panose="020F0502020204030204" pitchFamily="34" charset="0"/>
                <a:ea typeface="+mn-ea"/>
                <a:cs typeface="+mn-cs"/>
              </a:rPr>
              <a:t/>
            </a:r>
            <a:br>
              <a:rPr lang="ru-RU" altLang="ru-RU" sz="1800" dirty="0">
                <a:solidFill>
                  <a:srgbClr val="00B0F0"/>
                </a:solidFill>
                <a:latin typeface="Calibri" panose="020F0502020204030204" pitchFamily="34" charset="0"/>
                <a:ea typeface="+mn-ea"/>
                <a:cs typeface="+mn-cs"/>
              </a:rPr>
            </a:br>
            <a:endParaRPr lang="ru-RU" alt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052736"/>
            <a:ext cx="2149092" cy="44944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121025" y="1592263"/>
            <a:ext cx="5267325" cy="46450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Кружок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«Узнавай-ка!»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Презентация к игровому занятию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№1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Воспитатель: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Воронцова С.П.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2016 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075" name="Текст 2"/>
          <p:cNvSpPr>
            <a:spLocks noGrp="1"/>
          </p:cNvSpPr>
          <p:nvPr>
            <p:ph type="body" sz="quarter" idx="10"/>
          </p:nvPr>
        </p:nvSpPr>
        <p:spPr>
          <a:xfrm>
            <a:off x="3779838" y="1614488"/>
            <a:ext cx="4608512" cy="4622800"/>
          </a:xfrm>
        </p:spPr>
        <p:txBody>
          <a:bodyPr/>
          <a:lstStyle/>
          <a:p>
            <a:pPr marL="107950" indent="287338" eaLnBrk="1" hangingPunct="1">
              <a:buFont typeface="Arial" panose="020B0604020202020204" pitchFamily="34" charset="0"/>
              <a:buChar char="•"/>
              <a:defRPr/>
            </a:pPr>
            <a:r>
              <a:rPr lang="ru-RU" altLang="ru-RU" sz="3600" dirty="0" smtClean="0"/>
              <a:t>Привет! Я </a:t>
            </a:r>
            <a:r>
              <a:rPr lang="ru-RU" altLang="ru-RU" sz="3600" i="1" dirty="0" smtClean="0">
                <a:solidFill>
                  <a:schemeClr val="accent6">
                    <a:lumMod val="75000"/>
                  </a:schemeClr>
                </a:solidFill>
              </a:rPr>
              <a:t>Кенгурёнок!</a:t>
            </a:r>
          </a:p>
          <a:p>
            <a:pPr marL="107950" indent="287338" eaLnBrk="1" hangingPunct="1">
              <a:buFont typeface="Arial" panose="020B0604020202020204" pitchFamily="34" charset="0"/>
              <a:buChar char="•"/>
              <a:defRPr/>
            </a:pPr>
            <a:r>
              <a:rPr lang="ru-RU" altLang="ru-RU" sz="3600" dirty="0" smtClean="0"/>
              <a:t>Предлагаю дружить!</a:t>
            </a:r>
          </a:p>
          <a:p>
            <a:pPr marL="107950" indent="287338" eaLnBrk="1" hangingPunct="1">
              <a:buFont typeface="Arial" panose="020B0604020202020204" pitchFamily="34" charset="0"/>
              <a:buChar char="•"/>
              <a:defRPr/>
            </a:pPr>
            <a:r>
              <a:rPr lang="ru-RU" altLang="ru-RU" sz="3600" dirty="0" smtClean="0"/>
              <a:t>Хочешь со мной поиграть?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681041"/>
            <a:ext cx="2410191" cy="46459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692150"/>
            <a:ext cx="7343775" cy="792163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PragmaticaCTT"/>
              </a:rPr>
              <a:t>Сожми пальцы в кулак, затем поочерёдно отгибай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PragmaticaCTT"/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PragmaticaCTT"/>
              </a:rPr>
              <a:t>каждый палец. Сделай так пять раз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PragmaticaCTT"/>
              </a:rPr>
              <a:t>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239" y="1212354"/>
            <a:ext cx="4013004" cy="40324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893" y="5110721"/>
            <a:ext cx="970347" cy="9726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4840288" y="1646238"/>
            <a:ext cx="3187700" cy="4303712"/>
          </a:xfrm>
        </p:spPr>
        <p:txBody>
          <a:bodyPr/>
          <a:lstStyle/>
          <a:p>
            <a:pPr>
              <a:defRPr/>
            </a:pP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PragmaticaCTT"/>
              </a:rPr>
              <a:t>Этот пальчик — дедушка,</a:t>
            </a:r>
          </a:p>
          <a:p>
            <a:pPr>
              <a:defRPr/>
            </a:pP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PragmaticaCTT"/>
              </a:rPr>
              <a:t>Этот пальчик — бабушка,</a:t>
            </a:r>
          </a:p>
          <a:p>
            <a:pPr>
              <a:defRPr/>
            </a:pP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PragmaticaCTT"/>
              </a:rPr>
              <a:t>Этот пальчик — папочка,</a:t>
            </a:r>
          </a:p>
          <a:p>
            <a:pPr>
              <a:defRPr/>
            </a:pP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PragmaticaCTT"/>
              </a:rPr>
              <a:t>Этот пальчик — мамочка,</a:t>
            </a:r>
          </a:p>
          <a:p>
            <a:pPr>
              <a:defRPr/>
            </a:pP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PragmaticaCTT"/>
              </a:rPr>
              <a:t>Этот пальчик — наш малыш.</a:t>
            </a:r>
            <a:endParaRPr lang="ru-RU" sz="2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PragmaticaCTT"/>
              </a:rPr>
              <a:t>Проведи указательным пальцем по линиям.</a:t>
            </a:r>
            <a:endParaRPr lang="ru-RU" altLang="ru-RU" sz="24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147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950" y="1787525"/>
            <a:ext cx="11414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1824038" y="1773238"/>
            <a:ext cx="6419850" cy="39592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---------------------------------------------------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------------------------------------------------------------------------------------------------------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---------------------------------------------------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149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3013" y="4059238"/>
            <a:ext cx="1320800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4938" y="3573016"/>
            <a:ext cx="1584176" cy="26776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713" y="692150"/>
            <a:ext cx="3887787" cy="1460500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PragmaticaCTT"/>
              </a:rPr>
              <a:t>Возьми проволоку, сожми её в кулаке.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PragmaticaCTT"/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PragmaticaCTT"/>
              </a:rPr>
              <a:t>А теперь выпрями проволоку.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171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763588"/>
            <a:ext cx="1152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6488" y="3262313"/>
            <a:ext cx="10255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576263" y="2589213"/>
            <a:ext cx="7559675" cy="3440112"/>
          </a:xfrm>
        </p:spPr>
        <p:txBody>
          <a:bodyPr/>
          <a:lstStyle/>
          <a:p>
            <a:pPr algn="ctr">
              <a:defRPr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PragmaticaCTT"/>
              </a:rPr>
              <a:t>Нарисуй одну линию вместе со взрослым, а затем</a:t>
            </a:r>
          </a:p>
          <a:p>
            <a:pPr algn="ctr">
              <a:defRPr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PragmaticaCTT"/>
              </a:rPr>
              <a:t>продолжай рисовать линии самостоятельно.</a:t>
            </a:r>
          </a:p>
          <a:p>
            <a:pPr algn="ctr">
              <a:defRPr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PragmaticaCTT"/>
              </a:rPr>
              <a:t>Работай карандашом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PragmaticaCTT"/>
              </a:rPr>
              <a:t>.</a:t>
            </a:r>
          </a:p>
          <a:p>
            <a:pPr algn="ctr"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PragmaticaCTT"/>
              </a:rPr>
              <a:t>               -----------------------------------------------</a:t>
            </a:r>
          </a:p>
          <a:p>
            <a:pPr algn="ctr"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PragmaticaCTT"/>
              </a:rPr>
              <a:t>-----------------------------------------------------------------------</a:t>
            </a:r>
          </a:p>
          <a:p>
            <a:pPr algn="ctr"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PragmaticaCTT"/>
              </a:rPr>
              <a:t>-----------------------------------------------------------------------</a:t>
            </a:r>
          </a:p>
          <a:p>
            <a:pPr algn="ctr"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PragmaticaCTT"/>
              </a:rPr>
              <a:t>-----------------------------------------------------------------------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133" y="770155"/>
            <a:ext cx="2736230" cy="17848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3429990"/>
            <a:ext cx="1440160" cy="26207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549275"/>
            <a:ext cx="7739062" cy="1439863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PragmaticaCTT"/>
              </a:rPr>
              <a:t>ЗАПОМНИ!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PragmaticaCTT"/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PragmaticaCTT"/>
              </a:rPr>
              <a:t>Это клетка. У неё четыре стороны. Запомни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PragmaticaCTT"/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PragmaticaCTT"/>
              </a:rPr>
              <a:t>их!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515" y="1139338"/>
            <a:ext cx="2030400" cy="44644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1066800" y="1989138"/>
            <a:ext cx="7321550" cy="4248150"/>
          </a:xfrm>
        </p:spPr>
        <p:txBody>
          <a:bodyPr/>
          <a:lstStyle/>
          <a:p>
            <a:pPr>
              <a:defRPr/>
            </a:pPr>
            <a:r>
              <a:rPr lang="ru-RU" sz="5400" b="1" dirty="0" smtClean="0"/>
              <a:t>                         </a:t>
            </a:r>
            <a:r>
              <a:rPr lang="ru-RU" sz="5400" b="1" dirty="0" smtClean="0">
                <a:solidFill>
                  <a:srgbClr val="FF0000"/>
                </a:solidFill>
              </a:rPr>
              <a:t>.</a:t>
            </a:r>
            <a:r>
              <a:rPr lang="ru-RU" sz="5400" b="1" dirty="0" smtClean="0"/>
              <a:t>         </a:t>
            </a:r>
            <a:r>
              <a:rPr lang="ru-RU" sz="5400" b="1" dirty="0" smtClean="0">
                <a:solidFill>
                  <a:srgbClr val="FFC000"/>
                </a:solidFill>
              </a:rPr>
              <a:t>.</a:t>
            </a:r>
            <a:r>
              <a:rPr lang="ru-RU" sz="5400" b="1" dirty="0" smtClean="0"/>
              <a:t>             </a:t>
            </a:r>
          </a:p>
          <a:p>
            <a:pPr>
              <a:defRPr/>
            </a:pPr>
            <a:endParaRPr lang="ru-RU" sz="5400" b="1" dirty="0"/>
          </a:p>
          <a:p>
            <a:pPr>
              <a:defRPr/>
            </a:pPr>
            <a:r>
              <a:rPr lang="ru-RU" sz="5400" b="1" dirty="0" smtClean="0"/>
              <a:t>                        </a:t>
            </a:r>
            <a:r>
              <a:rPr lang="ru-RU" sz="5400" b="1" dirty="0" smtClean="0">
                <a:solidFill>
                  <a:schemeClr val="accent1"/>
                </a:solidFill>
              </a:rPr>
              <a:t> .         </a:t>
            </a:r>
            <a:r>
              <a:rPr lang="ru-RU" sz="5400" b="1" dirty="0" smtClean="0">
                <a:solidFill>
                  <a:srgbClr val="00B050"/>
                </a:solidFill>
              </a:rPr>
              <a:t>.</a:t>
            </a:r>
          </a:p>
          <a:p>
            <a:pPr>
              <a:defRPr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ragmaticaCTT"/>
              </a:rPr>
              <a:t>Обведи стороны клетки: </a:t>
            </a:r>
            <a:r>
              <a:rPr lang="ru-RU" sz="1600" dirty="0">
                <a:solidFill>
                  <a:srgbClr val="FF0000"/>
                </a:solidFill>
                <a:latin typeface="PragmaticaCTT"/>
              </a:rPr>
              <a:t>верхнюю — красным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ragmaticaCTT"/>
              </a:rPr>
              <a:t>карандашом,</a:t>
            </a:r>
          </a:p>
          <a:p>
            <a:pPr>
              <a:defRPr/>
            </a:pPr>
            <a:r>
              <a:rPr lang="ru-RU" sz="1600" dirty="0">
                <a:solidFill>
                  <a:srgbClr val="00B050"/>
                </a:solidFill>
                <a:latin typeface="PragmaticaCTT"/>
              </a:rPr>
              <a:t>нижнюю — зелёным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ragmaticaCTT"/>
              </a:rPr>
              <a:t>, </a:t>
            </a:r>
            <a:r>
              <a:rPr lang="ru-RU" sz="1600" dirty="0">
                <a:solidFill>
                  <a:schemeClr val="tx2"/>
                </a:solidFill>
                <a:latin typeface="PragmaticaCTT"/>
              </a:rPr>
              <a:t>левую — синим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ragmaticaCTT"/>
              </a:rPr>
              <a:t>,</a:t>
            </a:r>
          </a:p>
          <a:p>
            <a:pPr>
              <a:defRPr/>
            </a:pPr>
            <a:r>
              <a:rPr lang="ru-RU" sz="1600" dirty="0">
                <a:solidFill>
                  <a:srgbClr val="FFC000"/>
                </a:solidFill>
                <a:latin typeface="PragmaticaCTT"/>
              </a:rPr>
              <a:t>правую — жёлтым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ragmaticaCTT"/>
              </a:rPr>
              <a:t>. Рядом нарисуй по точкам такую</a:t>
            </a:r>
          </a:p>
          <a:p>
            <a:pPr>
              <a:defRPr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PragmaticaCTT"/>
              </a:rPr>
              <a:t>же клетку. Работай карандашом.</a:t>
            </a:r>
            <a:endParaRPr lang="ru-RU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36938" y="2397125"/>
            <a:ext cx="2233612" cy="2097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8338" y="4900613"/>
            <a:ext cx="1370012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TextBox 10"/>
          <p:cNvSpPr txBox="1">
            <a:spLocks noChangeArrowheads="1"/>
          </p:cNvSpPr>
          <p:nvPr/>
        </p:nvSpPr>
        <p:spPr bwMode="auto">
          <a:xfrm>
            <a:off x="3924300" y="1989138"/>
            <a:ext cx="10525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верхняя</a:t>
            </a:r>
          </a:p>
        </p:txBody>
      </p:sp>
      <p:sp>
        <p:nvSpPr>
          <p:cNvPr id="9224" name="TextBox 11"/>
          <p:cNvSpPr txBox="1">
            <a:spLocks noChangeArrowheads="1"/>
          </p:cNvSpPr>
          <p:nvPr/>
        </p:nvSpPr>
        <p:spPr bwMode="auto">
          <a:xfrm>
            <a:off x="3738563" y="4494213"/>
            <a:ext cx="974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нижняя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PragmaticaCTT"/>
              </a:rPr>
              <a:t>Из палочек построй клетку.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5213" y="1625600"/>
            <a:ext cx="1319212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Текст 2"/>
          <p:cNvSpPr>
            <a:spLocks noGrp="1"/>
          </p:cNvSpPr>
          <p:nvPr>
            <p:ph type="body" sz="quarter" idx="10"/>
          </p:nvPr>
        </p:nvSpPr>
        <p:spPr>
          <a:xfrm>
            <a:off x="7740650" y="5876925"/>
            <a:ext cx="360363" cy="144463"/>
          </a:xfrm>
        </p:spPr>
        <p:txBody>
          <a:bodyPr/>
          <a:lstStyle/>
          <a:p>
            <a:pPr marL="107950"/>
            <a:endParaRPr lang="ru-RU" altLang="ru-RU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9508" y="1172787"/>
            <a:ext cx="5020864" cy="31254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784" y="2708920"/>
            <a:ext cx="1659999" cy="3148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6038" y="4287838"/>
            <a:ext cx="197485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9623" t="33864"/>
          <a:stretch/>
        </p:blipFill>
        <p:spPr>
          <a:xfrm>
            <a:off x="5004048" y="659776"/>
            <a:ext cx="3168352" cy="46085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971550" y="1592263"/>
            <a:ext cx="4248150" cy="4645025"/>
          </a:xfrm>
        </p:spPr>
        <p:txBody>
          <a:bodyPr/>
          <a:lstStyle/>
          <a:p>
            <a:pPr marL="107950" algn="ctr"/>
            <a:r>
              <a:rPr lang="ru-RU" altLang="ru-RU" smtClean="0"/>
              <a:t>Спасибо тебе!!! Мне было хорошо с тобой!</a:t>
            </a:r>
          </a:p>
          <a:p>
            <a:pPr marL="107950" algn="ctr"/>
            <a:r>
              <a:rPr lang="ru-RU" altLang="ru-RU" smtClean="0"/>
              <a:t>А тебе во что играть понравилось?</a:t>
            </a:r>
          </a:p>
          <a:p>
            <a:pPr marL="107950" algn="ctr"/>
            <a:r>
              <a:rPr lang="ru-RU" altLang="ru-RU" smtClean="0"/>
              <a:t>Можно я приду ещё?</a:t>
            </a:r>
          </a:p>
          <a:p>
            <a:pPr marL="107950" algn="ctr"/>
            <a:r>
              <a:rPr lang="ru-RU" altLang="ru-RU" smtClean="0"/>
              <a:t>Спасибо!</a:t>
            </a:r>
          </a:p>
          <a:p>
            <a:pPr marL="107950" algn="ctr"/>
            <a:r>
              <a:rPr lang="ru-RU" altLang="ru-RU" smtClean="0"/>
              <a:t> Ты- настоящий друг!!!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Ваш заголовок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684213" y="1989138"/>
            <a:ext cx="7704137" cy="42481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При оформлении презентации использован графический клипарт: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http://www.lenagold.ru/fon/clipart/p/pugo.html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http://www.lenagold.ru/fon/rast.html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Материал разработан на основе методического пособия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В.А.Егуповой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«Рисую узоры» для детей 4-5 лет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 smtClean="0">
              <a:solidFill>
                <a:schemeClr val="accent1">
                  <a:lumMod val="50000"/>
                </a:schemeClr>
              </a:solidFill>
              <a:hlinkClick r:id="rId4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214</Words>
  <Application>Microsoft Office PowerPoint</Application>
  <PresentationFormat>Экран (4:3)</PresentationFormat>
  <Paragraphs>55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Wingdings</vt:lpstr>
      <vt:lpstr>Calibri</vt:lpstr>
      <vt:lpstr>Monotype Corsiva</vt:lpstr>
      <vt:lpstr>PragmaticaCTT</vt:lpstr>
      <vt:lpstr>Тема Office</vt:lpstr>
      <vt:lpstr>Муниципальное  казённое дошкольное образовательное учреждение Детский сад «Ёлочка» села Болчары Кондинский район ХМАО-Югра </vt:lpstr>
      <vt:lpstr>Презентация PowerPoint</vt:lpstr>
      <vt:lpstr>Сожми пальцы в кулак, затем поочерёдно отгибай каждый палец. Сделай так пять раз.</vt:lpstr>
      <vt:lpstr>Проведи указательным пальцем по линиям.</vt:lpstr>
      <vt:lpstr>Возьми проволоку, сожми её в кулаке. А теперь выпрями проволоку.</vt:lpstr>
      <vt:lpstr>ЗАПОМНИ! Это клетка. У неё четыре стороны. Запомни их!</vt:lpstr>
      <vt:lpstr>Из палочек построй клетку.</vt:lpstr>
      <vt:lpstr>Презентация PowerPoint</vt:lpstr>
      <vt:lpstr>Ваш заголовок</vt:lpstr>
    </vt:vector>
  </TitlesOfParts>
  <Company>MultiDVD Team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Светлана</cp:lastModifiedBy>
  <cp:revision>21</cp:revision>
  <dcterms:created xsi:type="dcterms:W3CDTF">2011-07-06T07:21:00Z</dcterms:created>
  <dcterms:modified xsi:type="dcterms:W3CDTF">2016-12-30T17:33:53Z</dcterms:modified>
</cp:coreProperties>
</file>