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18" autoAdjust="0"/>
  </p:normalViewPr>
  <p:slideViewPr>
    <p:cSldViewPr>
      <p:cViewPr varScale="1">
        <p:scale>
          <a:sx n="111" d="100"/>
          <a:sy n="111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FF3FF0E-7105-406E-B1AB-4F2956BBB7F9}" type="datetimeFigureOut">
              <a:rPr lang="ru-RU" smtClean="0"/>
              <a:pPr/>
              <a:t>31.12.2016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A657712-E918-425E-AA55-5AC0F4E00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image" Target="../media/image21.gif"/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12" Type="http://schemas.openxmlformats.org/officeDocument/2006/relationships/image" Target="../media/image20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11" Type="http://schemas.openxmlformats.org/officeDocument/2006/relationships/image" Target="../media/image19.gif"/><Relationship Id="rId5" Type="http://schemas.openxmlformats.org/officeDocument/2006/relationships/image" Target="../media/image13.gif"/><Relationship Id="rId10" Type="http://schemas.openxmlformats.org/officeDocument/2006/relationships/image" Target="../media/image18.gif"/><Relationship Id="rId4" Type="http://schemas.openxmlformats.org/officeDocument/2006/relationships/image" Target="../media/image12.gif"/><Relationship Id="rId9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23.gif"/><Relationship Id="rId7" Type="http://schemas.openxmlformats.org/officeDocument/2006/relationships/image" Target="../media/image27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gif"/><Relationship Id="rId10" Type="http://schemas.openxmlformats.org/officeDocument/2006/relationships/image" Target="../media/image30.gif"/><Relationship Id="rId4" Type="http://schemas.openxmlformats.org/officeDocument/2006/relationships/image" Target="../media/image24.gif"/><Relationship Id="rId9" Type="http://schemas.openxmlformats.org/officeDocument/2006/relationships/image" Target="../media/image2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55576" y="-2655060"/>
            <a:ext cx="7344816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Calibri"/>
                <a:cs typeface="Times New Roman" pitchFamily="18" charset="0"/>
              </a:rPr>
              <a:t>«Игры на свежем воздухе»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Calibri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Calibri"/>
                <a:cs typeface="Times New Roman" pitchFamily="18" charset="0"/>
              </a:rPr>
              <a:t>Подготовила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Calibri"/>
                <a:cs typeface="Times New Roman" pitchFamily="18" charset="0"/>
              </a:rPr>
              <a:t>Федорова А.Г</a:t>
            </a:r>
            <a:endParaRPr lang="ru-RU" sz="2400" dirty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Старый Оскол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2016г.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7"/>
            <a:ext cx="6768752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all" dirty="0" smtClean="0">
                <a:solidFill>
                  <a:srgbClr val="FFFF00"/>
                </a:solidFill>
              </a:rPr>
              <a:t>ВЫШИБАЛЫ</a:t>
            </a:r>
            <a:endParaRPr lang="ru-RU" sz="2000" dirty="0"/>
          </a:p>
          <a:p>
            <a:r>
              <a:rPr lang="ru-RU" sz="1100" b="1" dirty="0"/>
              <a:t>Для игры в вышибалу необходима достаточно просторная ровная площадка и мяч среднего размера.  Играть в нее можно компанией от трех человек, но гораздо интересней играть большой компанией. Тогда от мяча сложней увернуться, и особо хитрые могут прикрываться соседями.</a:t>
            </a:r>
          </a:p>
          <a:p>
            <a:r>
              <a:rPr lang="ru-RU" sz="1100" b="1" dirty="0"/>
              <a:t>«Вышибалы» (двое выбираются считалкой или добровольно) встают с двух сторон площадки, расстояние от одного до другого зависит от ширины площадки или просто от настроения. «Вышибаемые» встают в центре. Задача вышибающих: перебрасываясь мячом, попасть им в вышибаемых игроков. Те, в свою очередь, должны пытаться увернуться</a:t>
            </a:r>
            <a:r>
              <a:rPr lang="ru-RU" sz="1100" b="1" dirty="0" smtClean="0"/>
              <a:t>.</a:t>
            </a:r>
            <a:endParaRPr lang="ru-RU" sz="1100" b="1" dirty="0"/>
          </a:p>
          <a:p>
            <a:r>
              <a:rPr lang="ru-RU" sz="1100" b="1" dirty="0"/>
              <a:t> </a:t>
            </a:r>
          </a:p>
          <a:p>
            <a:r>
              <a:rPr lang="ru-RU" sz="1100" b="1" dirty="0"/>
              <a:t>Игрок, которого вышибли, выбывает из игры (отходит в сторонку). Но его могут "спасти" его товарищи, если им удастся поймать мяч в руки. Ловить мяч можно только на лету, ни в коем случае не от земли. Кто поймал мяч от земли - выбывает. Если выбиты несколько человек, то игрок поймавший мяч, сам выбирает из них того, кому следует вернуться в игру. Когда в команде "вышибаемых" остается один игрок, то он должен увернуться от мяча столько раз, сколько ему лет. В случае удачи вся его команда возвращается в игру, в противном случае команды меняются местами.</a:t>
            </a:r>
          </a:p>
          <a:p>
            <a:r>
              <a:rPr lang="ru-RU" sz="1100" b="1" dirty="0"/>
              <a:t> </a:t>
            </a:r>
          </a:p>
          <a:p>
            <a:r>
              <a:rPr lang="ru-RU" sz="1100" b="1" dirty="0"/>
              <a:t>Есть также несколько усложнений (вариаций) кидания мяча:</a:t>
            </a:r>
            <a:br>
              <a:rPr lang="ru-RU" sz="1100" b="1" dirty="0"/>
            </a:br>
            <a:r>
              <a:rPr lang="ru-RU" sz="1100" b="1" dirty="0"/>
              <a:t>1. "Свечка".</a:t>
            </a:r>
            <a:br>
              <a:rPr lang="ru-RU" sz="1100" b="1" dirty="0"/>
            </a:br>
            <a:r>
              <a:rPr lang="ru-RU" sz="1100" b="1" dirty="0"/>
              <a:t>Вышибала громко говорит "свечка" и кидает мяч высоко вверх. Тому из игроков, кто поймал мяч, дается дополнительная "жизнь". Игрок может поделиться жизнью с уже выбывшим игроком (поймавший мяч сам определяет, кого из команды ему выручить).</a:t>
            </a:r>
            <a:br>
              <a:rPr lang="ru-RU" sz="1100" b="1" dirty="0"/>
            </a:br>
            <a:r>
              <a:rPr lang="ru-RU" sz="1100" b="1" dirty="0"/>
              <a:t>2. "Бомба".</a:t>
            </a:r>
            <a:br>
              <a:rPr lang="ru-RU" sz="1100" b="1" dirty="0"/>
            </a:br>
            <a:r>
              <a:rPr lang="ru-RU" sz="1100" b="1" dirty="0"/>
              <a:t>Вышибала громко кричит "бомба" и кидает мяч высоко вверх. В этот момент все игроки в поле должны присесть на корточки</a:t>
            </a:r>
            <a:r>
              <a:rPr lang="ru-RU" sz="1100" dirty="0"/>
              <a:t>. Если мяч упадет на игрока - он выбывает из игры. Передвигаться в момент падения мяча можно, но не вставая с корточек.</a:t>
            </a:r>
            <a:br>
              <a:rPr lang="ru-RU" sz="1100" dirty="0"/>
            </a:br>
            <a:r>
              <a:rPr lang="ru-RU" sz="1100" b="1" dirty="0"/>
              <a:t>3. "Ручеек".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>Вышибала громко кричит "ручеек" и катит мяч по земле посередине площадки. Пока мяч катится, все игроки должны успеть стать перед ним так, чтобы он прокатился между ногами. Кто не успел этого сделать - выбывает.</a:t>
            </a:r>
            <a:br>
              <a:rPr lang="ru-RU" sz="1100" dirty="0"/>
            </a:br>
            <a:r>
              <a:rPr lang="ru-RU" sz="1100" b="1" dirty="0"/>
              <a:t>4. "Макароны".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>Вышибала кричит "макароны" и кидает мяч как обычно. В этот момент все игроки обязаны "прилипнуть к месту" и двигаться "волнами", прижав руки к туловищу. В кого мяч попадет - тот выбывает. Тут важно, чтобы мяч бросался в момент объявления условия (нельзя объявить "</a:t>
            </a:r>
            <a:r>
              <a:rPr lang="ru-RU" sz="1100" dirty="0" err="1"/>
              <a:t>макарончики</a:t>
            </a:r>
            <a:r>
              <a:rPr lang="ru-RU" sz="1100" dirty="0"/>
              <a:t>", дождаться пока все прилипнут и потом кидать мяч, это нечестно).</a:t>
            </a:r>
          </a:p>
          <a:p>
            <a:endParaRPr lang="ru-RU" dirty="0"/>
          </a:p>
        </p:txBody>
      </p:sp>
      <p:pic>
        <p:nvPicPr>
          <p:cNvPr id="5" name="Рисунок 4" descr="Вышибал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260648"/>
            <a:ext cx="18097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Вышибал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429000"/>
            <a:ext cx="18097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79512" y="571614"/>
            <a:ext cx="504056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"Классики"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Правила игры</a:t>
            </a:r>
            <a:endParaRPr kumimoji="0" lang="ru-RU" sz="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игры в классики потребуется плоский камень и нарисованное мелом поле для игры. Поле для игры - это фигура из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кватратов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примерно по 50 см. площадью каждый и пронумерованные от 1 до 10.</a:t>
            </a:r>
            <a:endParaRPr kumimoji="0" lang="ru-RU" sz="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Простые классики.</a:t>
            </a:r>
            <a:endParaRPr kumimoji="0" lang="ru-RU" sz="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Прыгаем на одной ноге на 1, потом 2, потом сразу двумя ногами на 3-4, одной на 5, двумя на 6-7, одной на 8, двумя на 9-10, поворачиваемся на 180%, при этом оказываясь вновь двумя ногами на 9-10, и обратно тем же ходом.</a:t>
            </a:r>
            <a:endParaRPr kumimoji="0" lang="ru-RU" sz="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Дальше кидаем на 2 квадрат (это - "второй класс") и снова прыгаем сначала. И так далее, кидая камень все дальше и дальше, но всегда начиная прыгать с первого квадрата. На "обратном пути" нужно наклониться и поднять свой камень (если в этот момент игрок стоит на одной ноге, нужно все равно наклониться - тут главное не потерять равновесие). Если не попадаем камнем в нужный квадрат, происходит переход хода - прыгает следующий игрок. Выигрывает тот, кто первый "осилит" 10 (десятку). Если бита вдруг попадает в "котел", то сгорает один "класс" (надо будет кидать камень на 1 квадрат меньше, чем до этого "набрали").</a:t>
            </a:r>
            <a:endParaRPr kumimoji="0" lang="ru-RU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C:\Users\Администратор\Downloads\5420537c4f18e1bb7d33b1c756e8bb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0025" y="116632"/>
            <a:ext cx="3863975" cy="2576513"/>
          </a:xfrm>
          <a:prstGeom prst="rect">
            <a:avLst/>
          </a:prstGeom>
          <a:noFill/>
        </p:spPr>
      </p:pic>
      <p:pic>
        <p:nvPicPr>
          <p:cNvPr id="29699" name="Picture 3" descr="C:\Users\Администратор\Downloads\animashki-sport-109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861048"/>
            <a:ext cx="1984995" cy="2653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7504" y="-2047"/>
            <a:ext cx="757516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"Жмурки«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Правила игры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Жмурки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— детская игра, в которой один из участников с завязанными глазами ловит других.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игры потребуется платок, чтобы завязать глаза игроку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жмурке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который будет всех ловить. Далее его крутят несколько раз вокруг своей оси, чтобы он немного потерял ориентацию в пространстве.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должен поймать кого-нибудь из игроков и опознать.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он правильно опознал игрока, то они меняются местами.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жмурка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близко подходит к каким-либо выступающим предметам, то игроки должны крикнуть "Огонь!", но нельзя так делать чтобы отвлечь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жмурку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 игрока. Ещё как вариант жмурок можно играть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пятнажки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только без платка.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7" name="Picture 5" descr="http://www.psychologos.ru/images/1_14305859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861048"/>
            <a:ext cx="3995936" cy="29969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190083"/>
            <a:ext cx="6624736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«Мяч соседу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Правила игры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Все участники игры встают в круг. Для игры нужно 2 мяча. Мячи могут быть абсолютно любые. В начале игры один мяч берет любой из участников, а другой мяч берет тот участник, который стоит напротив. По команде Старт все игроки начинают быстро передавать мяч в одном направлении. Мячи нужно передавать очень быстро, чтобы один из мячей догнал другой. В итоге тот участник, у которого в руках окажется одновременно два мяча, считается проигравшим.</a:t>
            </a:r>
          </a:p>
          <a:p>
            <a:r>
              <a:rPr lang="ru-RU" dirty="0"/>
              <a:t>Если во время игры кто-нибудь уронил мяч, то он должен как можно скорее его поднять и продолжить игру. Обычно игроки в «Мяч соседу» стоят примерно на расстоянии шага друг от друга — то есть так, чтобы можно было передавать мяч «из рук в руки». Однако, если участники встанут подальше друг от друга, и мяч придется перекидывать, то это может сильно усложнить игру и сделает ее намного веселее.</a:t>
            </a:r>
          </a:p>
          <a:p>
            <a:r>
              <a:rPr lang="ru-RU" dirty="0"/>
              <a:t>Чем больше людей участвуют в этой игре, тем веселее. Игра «Мяч соседу» может быть интересна как детям, так и взрослым.</a:t>
            </a:r>
          </a:p>
          <a:p>
            <a:r>
              <a:rPr lang="ru-RU" dirty="0"/>
              <a:t>В игру можно играть на улице, на природе, в зале и даже в квартире.</a:t>
            </a:r>
          </a:p>
        </p:txBody>
      </p:sp>
      <p:pic>
        <p:nvPicPr>
          <p:cNvPr id="27649" name="Picture 1" descr="C:\Users\Администратор\Downloads\1394100130_pryg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88640"/>
            <a:ext cx="2348111" cy="2026871"/>
          </a:xfrm>
          <a:prstGeom prst="rect">
            <a:avLst/>
          </a:prstGeom>
          <a:noFill/>
        </p:spPr>
      </p:pic>
      <p:pic>
        <p:nvPicPr>
          <p:cNvPr id="27650" name="Picture 2" descr="C:\Users\Администратор\Downloads\animashki-sport-24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916832"/>
            <a:ext cx="1373443" cy="1373443"/>
          </a:xfrm>
          <a:prstGeom prst="rect">
            <a:avLst/>
          </a:prstGeom>
          <a:noFill/>
        </p:spPr>
      </p:pic>
      <p:pic>
        <p:nvPicPr>
          <p:cNvPr id="27652" name="Picture 4" descr="C:\Users\Администратор\Downloads\a8e24cf142fcbbe57ab047c3658ae94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7696" y="4829509"/>
            <a:ext cx="2736304" cy="2028491"/>
          </a:xfrm>
          <a:prstGeom prst="rect">
            <a:avLst/>
          </a:prstGeom>
          <a:noFill/>
        </p:spPr>
      </p:pic>
      <p:pic>
        <p:nvPicPr>
          <p:cNvPr id="27654" name="Picture 6" descr="Анимация Спорт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4368" y="3645024"/>
            <a:ext cx="1029138" cy="10024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Администратор\Downloads\animashki-sport-105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2408995" cy="1656184"/>
          </a:xfrm>
          <a:prstGeom prst="rect">
            <a:avLst/>
          </a:prstGeom>
          <a:noFill/>
        </p:spPr>
      </p:pic>
      <p:pic>
        <p:nvPicPr>
          <p:cNvPr id="31747" name="Picture 3" descr="C:\Users\Администратор\Downloads\animashki-sport-104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132856"/>
            <a:ext cx="1738486" cy="1738486"/>
          </a:xfrm>
          <a:prstGeom prst="rect">
            <a:avLst/>
          </a:prstGeom>
          <a:noFill/>
        </p:spPr>
      </p:pic>
      <p:pic>
        <p:nvPicPr>
          <p:cNvPr id="31748" name="Picture 4" descr="C:\Users\Администратор\Downloads\animashki-sport-11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924944"/>
            <a:ext cx="1766036" cy="20162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5" y="188640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«ФУТБОЛ»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9" name="Picture 5" descr="C:\Users\Администратор\Downloads\animashki-sport-20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2348880"/>
            <a:ext cx="2388096" cy="1791072"/>
          </a:xfrm>
          <a:prstGeom prst="rect">
            <a:avLst/>
          </a:prstGeom>
          <a:noFill/>
        </p:spPr>
      </p:pic>
      <p:pic>
        <p:nvPicPr>
          <p:cNvPr id="31750" name="Picture 6" descr="C:\Users\Администратор\Downloads\animashki-sport-2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56376" y="1268760"/>
            <a:ext cx="936104" cy="2080231"/>
          </a:xfrm>
          <a:prstGeom prst="rect">
            <a:avLst/>
          </a:prstGeom>
          <a:noFill/>
        </p:spPr>
      </p:pic>
      <p:pic>
        <p:nvPicPr>
          <p:cNvPr id="31751" name="Picture 7" descr="C:\Users\Администратор\Downloads\animashki-sport-401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1268760"/>
            <a:ext cx="1143000" cy="1143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80112" y="620688"/>
            <a:ext cx="2811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«БОУЛИНГ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1752" name="Picture 8" descr="C:\Users\Администратор\Downloads\animashki-sport-1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7904" y="0"/>
            <a:ext cx="1296144" cy="2592288"/>
          </a:xfrm>
          <a:prstGeom prst="rect">
            <a:avLst/>
          </a:prstGeom>
          <a:noFill/>
        </p:spPr>
      </p:pic>
      <p:pic>
        <p:nvPicPr>
          <p:cNvPr id="31753" name="Picture 9" descr="C:\Users\Администратор\Downloads\animashki-sport-1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4725144"/>
            <a:ext cx="1224136" cy="2448272"/>
          </a:xfrm>
          <a:prstGeom prst="rect">
            <a:avLst/>
          </a:prstGeom>
          <a:noFill/>
        </p:spPr>
      </p:pic>
      <p:pic>
        <p:nvPicPr>
          <p:cNvPr id="31754" name="Picture 10" descr="C:\Users\Администратор\Downloads\animashki-sport-1275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4869160"/>
            <a:ext cx="256605" cy="996667"/>
          </a:xfrm>
          <a:prstGeom prst="rect">
            <a:avLst/>
          </a:prstGeom>
          <a:noFill/>
        </p:spPr>
      </p:pic>
      <p:pic>
        <p:nvPicPr>
          <p:cNvPr id="31755" name="Picture 11" descr="C:\Users\Администратор\Downloads\animashki-sport-1077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52320" y="5085184"/>
            <a:ext cx="714375" cy="1428750"/>
          </a:xfrm>
          <a:prstGeom prst="rect">
            <a:avLst/>
          </a:prstGeom>
          <a:noFill/>
        </p:spPr>
      </p:pic>
      <p:pic>
        <p:nvPicPr>
          <p:cNvPr id="31756" name="Picture 12" descr="C:\Users\Администратор\Downloads\animashki-sport-106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35896" y="4437112"/>
            <a:ext cx="3396014" cy="212250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012160" y="4653136"/>
            <a:ext cx="19162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ЛАПТА»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8" name="Picture 14" descr="Анимация Спорт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28184" y="4869160"/>
            <a:ext cx="1638300" cy="1752600"/>
          </a:xfrm>
          <a:prstGeom prst="rect">
            <a:avLst/>
          </a:prstGeom>
          <a:noFill/>
        </p:spPr>
      </p:pic>
      <p:pic>
        <p:nvPicPr>
          <p:cNvPr id="31760" name="Picture 16" descr="Анимация Спорт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484783"/>
            <a:ext cx="1444239" cy="18261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Администратор\Downloads\animashki-sport-1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1412776"/>
            <a:ext cx="4814489" cy="1800200"/>
          </a:xfrm>
          <a:prstGeom prst="rect">
            <a:avLst/>
          </a:prstGeom>
          <a:noFill/>
        </p:spPr>
      </p:pic>
      <p:pic>
        <p:nvPicPr>
          <p:cNvPr id="32771" name="Picture 3" descr="C:\Users\Администратор\Downloads\animashki-sport-127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933056"/>
            <a:ext cx="994023" cy="2493481"/>
          </a:xfrm>
          <a:prstGeom prst="rect">
            <a:avLst/>
          </a:prstGeom>
          <a:noFill/>
        </p:spPr>
      </p:pic>
      <p:pic>
        <p:nvPicPr>
          <p:cNvPr id="32772" name="Picture 4" descr="C:\Users\Администратор\Downloads\animashki-sport-22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2852936"/>
            <a:ext cx="1143000" cy="1666875"/>
          </a:xfrm>
          <a:prstGeom prst="rect">
            <a:avLst/>
          </a:prstGeom>
          <a:noFill/>
        </p:spPr>
      </p:pic>
      <p:pic>
        <p:nvPicPr>
          <p:cNvPr id="32773" name="Picture 5" descr="C:\Users\Администратор\Downloads\animashki-sport-26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645024"/>
            <a:ext cx="1949946" cy="27367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620688"/>
            <a:ext cx="4948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«НАСТОЛЬНЫЙ ТЕНИС И ОБЫЧНЫЙ ТЕНИС»</a:t>
            </a:r>
            <a:endParaRPr lang="ru-RU" sz="1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4" name="Picture 6" descr="C:\Users\Администратор\Downloads\animashki-sport-47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1280811">
            <a:off x="7858979" y="456631"/>
            <a:ext cx="795337" cy="2419350"/>
          </a:xfrm>
          <a:prstGeom prst="rect">
            <a:avLst/>
          </a:prstGeom>
          <a:noFill/>
        </p:spPr>
      </p:pic>
      <p:pic>
        <p:nvPicPr>
          <p:cNvPr id="32775" name="Picture 7" descr="C:\Users\Администратор\Downloads\animashki-sport-135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1268760"/>
            <a:ext cx="835999" cy="999356"/>
          </a:xfrm>
          <a:prstGeom prst="rect">
            <a:avLst/>
          </a:prstGeom>
          <a:noFill/>
        </p:spPr>
      </p:pic>
      <p:pic>
        <p:nvPicPr>
          <p:cNvPr id="32776" name="Picture 8" descr="C:\Users\Администратор\Downloads\animashki-sport-1354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1141143">
            <a:off x="7374819" y="3348280"/>
            <a:ext cx="1347787" cy="14097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444208" y="3068960"/>
            <a:ext cx="1742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800" b="1" dirty="0" smtClean="0">
                <a:solidFill>
                  <a:srgbClr val="FFFF00"/>
                </a:solidFill>
              </a:rPr>
              <a:t>ДАРТС»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2778" name="Picture 10" descr="Анимация Спорт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6136" y="4221087"/>
            <a:ext cx="1008112" cy="1814606"/>
          </a:xfrm>
          <a:prstGeom prst="rect">
            <a:avLst/>
          </a:prstGeom>
          <a:noFill/>
        </p:spPr>
      </p:pic>
      <p:pic>
        <p:nvPicPr>
          <p:cNvPr id="32780" name="Picture 12" descr="Анимация Спорт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16216" y="4797152"/>
            <a:ext cx="3188020" cy="18908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Анимация Спорт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836712"/>
            <a:ext cx="3672408" cy="4006264"/>
          </a:xfrm>
          <a:prstGeom prst="rect">
            <a:avLst/>
          </a:prstGeom>
          <a:noFill/>
        </p:spPr>
      </p:pic>
      <p:pic>
        <p:nvPicPr>
          <p:cNvPr id="33796" name="Picture 4" descr="Анимация Спорт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140968"/>
            <a:ext cx="2659223" cy="2799185"/>
          </a:xfrm>
          <a:prstGeom prst="rect">
            <a:avLst/>
          </a:prstGeom>
          <a:noFill/>
        </p:spPr>
      </p:pic>
      <p:pic>
        <p:nvPicPr>
          <p:cNvPr id="33798" name="Picture 6" descr="Анимация Спорт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4385" y="3933056"/>
            <a:ext cx="2189615" cy="26605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908720"/>
            <a:ext cx="2937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«БАСКЕТБОЛ»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9" name="Picture 7" descr="C:\Users\Администратор\Downloads\animashki-sport-129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5229200"/>
            <a:ext cx="1333426" cy="1312912"/>
          </a:xfrm>
          <a:prstGeom prst="rect">
            <a:avLst/>
          </a:prstGeom>
          <a:noFill/>
        </p:spPr>
      </p:pic>
      <p:pic>
        <p:nvPicPr>
          <p:cNvPr id="33800" name="Picture 8" descr="C:\Users\Администратор\Downloads\animashki-sport-24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1412776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70</TotalTime>
  <Words>492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DNA7 X86</cp:lastModifiedBy>
  <cp:revision>12</cp:revision>
  <dcterms:created xsi:type="dcterms:W3CDTF">2016-11-10T20:14:08Z</dcterms:created>
  <dcterms:modified xsi:type="dcterms:W3CDTF">2016-12-31T17:22:28Z</dcterms:modified>
</cp:coreProperties>
</file>