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64" r:id="rId5"/>
    <p:sldId id="265" r:id="rId6"/>
    <p:sldId id="267" r:id="rId7"/>
    <p:sldId id="270" r:id="rId8"/>
    <p:sldId id="271" r:id="rId9"/>
    <p:sldId id="272" r:id="rId10"/>
    <p:sldId id="273" r:id="rId11"/>
    <p:sldId id="274" r:id="rId12"/>
    <p:sldId id="259" r:id="rId13"/>
    <p:sldId id="262" r:id="rId14"/>
    <p:sldId id="275" r:id="rId15"/>
    <p:sldId id="277" r:id="rId16"/>
    <p:sldId id="276" r:id="rId17"/>
    <p:sldId id="266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642918"/>
            <a:ext cx="74295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«Повышение двигательной активности дошкольников посредством разных видов игр в совместной деятельности и в самостоятельной»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4857760"/>
            <a:ext cx="40719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Федорова Анна Геннадьевна</a:t>
            </a:r>
          </a:p>
          <a:p>
            <a:pPr algn="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ДС №45 «Росинка»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 младшей  группе такие игры как :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«Идем в лес»,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«Снежинки на ветру»,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«Собираем арбузы»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и другие -эти игры способствуют закреплению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умения ходить друг за другом, между предметами, не наталкиваясь друг на друга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действовать по сигналу, ориентироваться в пространстве, развивать умение прокатывать мяч двумя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руками друг другу.  </a:t>
            </a:r>
          </a:p>
          <a:p>
            <a:pPr>
              <a:buFont typeface="Wingdings" pitchFamily="2" charset="2"/>
              <a:buChar char="v"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 средней группе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«Прыгнем с камушка на камушек», «Начинается пурга» и другие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такие  игры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развивают  прыжки на 2х ногах с продвижением в перед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кружение с продвижением в перед, ориентировку в пространстве, не наталкиваясь друг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на друга.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 старшей группе например: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«Поехали на оленях»,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«По космическим дорожкам»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эти игры способствуют развитию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умений ходить на носочках, бегать с высоким подниманием колен, ходьбу на пятках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умение прыгать с продвижением в перед.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 подготовительной к школе группе например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«Поход в лес»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 игра помогает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закрепить умение ходить друг за другом, ходьба змейкой, прыжки на двух ногах . И другие игры.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560840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Подвижные игры могут быть разной степени подвижности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Игры малой подвижности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«Зайка серый умывается» , «Воздушный шар» , «Солнышко и дождик», «Тишина» можно играть и в младшей и средней группе. «Хоровод» , «Летает — не летает» , «Ручеек», «Холодно – горячо»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подходит для старшей – подготовительной группы. 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Игры средней подвижности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«Горячая картошка» для старшей - подготовительной группы.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«День-ночь» средней - старшей группы.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«Зайка серенький», «Карусель»  играем в младшей группе.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Игры большой подвижности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«Замри» (средняя - старшая - подготовительная группа).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«Туннель» подходит для старшей - подготовительной группы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«Перебежки», «Салки», «Самолеты»  в младшей группе и другие игры.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Picture 6" descr="Анимация Спорт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4385" y="2857496"/>
            <a:ext cx="2189615" cy="2660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57356" y="260648"/>
            <a:ext cx="55007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Задачи подвижных игр: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08720"/>
            <a:ext cx="821533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Расширение двигательного опыта и обогащение его новыми, более сложными движениями;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Совершенствование двигательных навыков и их использование в изменяющихся игровых ситуациях;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креативных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возможностей и физических качеств;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самостоятельности и активности новыми, более сложными движениями;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Приобщение к элементарным нормам и правилам взаимоотношений со сверстниками и взрослыми.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Развитие двигательной активности</a:t>
            </a:r>
          </a:p>
          <a:p>
            <a:endParaRPr lang="ru-RU" dirty="0"/>
          </a:p>
        </p:txBody>
      </p:sp>
      <p:pic>
        <p:nvPicPr>
          <p:cNvPr id="7" name="Picture 2" descr="C:\Users\Администратор\Downloads\animashki-sport-1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797152"/>
            <a:ext cx="4814489" cy="1800200"/>
          </a:xfrm>
          <a:prstGeom prst="rect">
            <a:avLst/>
          </a:prstGeom>
          <a:noFill/>
        </p:spPr>
      </p:pic>
      <p:pic>
        <p:nvPicPr>
          <p:cNvPr id="8" name="Picture 4" descr="C:\Users\Администратор\Downloads\animashki-sport-2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212976"/>
            <a:ext cx="1143000" cy="1666875"/>
          </a:xfrm>
          <a:prstGeom prst="rect">
            <a:avLst/>
          </a:prstGeom>
          <a:noFill/>
        </p:spPr>
      </p:pic>
      <p:pic>
        <p:nvPicPr>
          <p:cNvPr id="9" name="Picture 5" descr="C:\Users\Администратор\Downloads\animashki-sport-26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725144"/>
            <a:ext cx="1314437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763284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Структура проведения подвижных игр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Сбор детей на игру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интереса к игре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играющих, объяснение игры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Определение ведущего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 игры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Окончание игры и подведение итогов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" name="Picture 2" descr="C:\Users\Администратор\Downloads\animashki-sport-105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84984"/>
            <a:ext cx="2408995" cy="1656184"/>
          </a:xfrm>
          <a:prstGeom prst="rect">
            <a:avLst/>
          </a:prstGeom>
          <a:noFill/>
        </p:spPr>
      </p:pic>
      <p:pic>
        <p:nvPicPr>
          <p:cNvPr id="4" name="Picture 16" descr="Анимация Спорт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908720"/>
            <a:ext cx="1444239" cy="1826187"/>
          </a:xfrm>
          <a:prstGeom prst="rect">
            <a:avLst/>
          </a:prstGeom>
          <a:noFill/>
        </p:spPr>
      </p:pic>
      <p:pic>
        <p:nvPicPr>
          <p:cNvPr id="6" name="Picture 4" descr="C:\Users\Администратор\Downloads\animashki-sport-110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941168"/>
            <a:ext cx="1387599" cy="1584176"/>
          </a:xfrm>
          <a:prstGeom prst="rect">
            <a:avLst/>
          </a:prstGeom>
          <a:noFill/>
        </p:spPr>
      </p:pic>
      <p:pic>
        <p:nvPicPr>
          <p:cNvPr id="7169" name="Picture 1" descr="C:\Users\Администратор\Desktop\image (1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356992"/>
            <a:ext cx="4492257" cy="3364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436096" y="357301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«Попади в корзину»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79928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Сюжетно-ролевые игры 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В младшей группе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например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«Прогулка в зимний лес»: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Развивает умение ходить друг за другом, между предметами, бегать в рассыпную не наталкиваясь друг на друга, действовать по сигналу воспитателя, прыжки на месте на двух ногах, и с продвижением вперед.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«В гостях у бабушки»: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Развивает умение ходить за воспитателем, с высоким подниманием колен, ходьба змейкой, прокатывание мяча руками друг другу.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505" y="1916832"/>
            <a:ext cx="799288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В средней группе использую такие игры как: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«Веселая семейка»: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Развивает умение ходить по скамейке, держать равновесие,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подлезание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лазание, прыжки на двух ногах с продвижением вперед.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«Большое путешествие»: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Развивает умение бегать в разном темпе в разных направлениях по сигналу воспитателя, не наталкиваясь друг  на друга, ходьбу с высоким подниманием колен, ходьбу на пятках, на носочках, скольжение по наклонной скамейке, прыжки на двух ногах, кружение с продвижением в перед, умение ориентироваться в пространстве.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933056"/>
            <a:ext cx="81003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В старшей группе такие игры как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«Аэробика для зверят»: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Развивает ходьбу на пятках и на носочках, движение головой по кругу, кисти рук,  наклоны в стороны, в перед и назад, прыжки на ногах из стороны в сторону, бег по кругу, бег на месте, наклоны в перед, назад, в право, в лево.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В подготовительной группе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поиграть в такую игру 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Альпинисты»: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Развивает умение ходить друг за другом, ходьбу вокруг предметов, без «змейкой», перешагивание через предметы, без широкими шагами, с захлестыванием голени, умение строится в колонну по двое, ходьбу по наклонной скамейке,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перелезание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через скамейку.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2"/>
            <a:ext cx="777686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Игры-забавы</a:t>
            </a:r>
          </a:p>
          <a:p>
            <a:pPr>
              <a:buFont typeface="Wingdings" pitchFamily="2" charset="2"/>
              <a:buChar char="v"/>
            </a:pP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В младших группах</a:t>
            </a:r>
            <a:endParaRPr lang="ru-RU" sz="16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«Шла коза по мостику»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«На лошадке»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развитие доверительных, партнерских отношений.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«Карусели»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обучение согласованию движений друг с другом и ритмом текста, создание атмосферы радости, сближающей детей.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«Гуси летят»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развитие слухового восприятия, внимания, быстроты реакции, навыков взаимодействия со взрослыми, с детьми, создание хорошего настроения.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«Солнечные зайчики»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снятие эмоционального напряжения, повышение настроения. И другие игры.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В средней группе например:</a:t>
            </a:r>
            <a:endParaRPr lang="ru-RU" sz="16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Жмурки с колокольчиком»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«Жмурки»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«Мыльные пузыри»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«Напои лошадку»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«Зайчик» «Краски» и др.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Цель: Развлечь детей, создать у них хорошее, радостное настроение.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В старшей и подготовительной группе:</a:t>
            </a:r>
            <a:endParaRPr lang="ru-RU" sz="1600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ТИШЕ ЕДЕШЬ - ДАЛЬШЕ БУДЕШЬ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"ВЫШИБАЛЫ"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"КОЛЕЧКО"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"СЪЕДОБНОЕ-НЕСЪЕДОБНОЕ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Побуждать к эмоциональной отзывчивости, воспитание навыков общения с взрослыми и сверстниками.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1663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Игры с модулями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3" y="332656"/>
            <a:ext cx="792088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«Найди тропинку»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- задание состоит в том, чтобы, шагая по модулям «выйти из леса». Условие такое: шагать можно только по прямоугольникам/кругам, либо по фигурам красного/желтого цвета, по большим/маленьким фигурам.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«Построй мост»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- ребенку сообщаю ситуацию – нужно перейти через волшебную реку. Но мост нужно строить только из деталей, расположенных в определенной последовательности, например: прямоугольник, круг, квадрат.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«Строим дом»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- каждому ребенку в команде даю один модуль. Задание – выстроить дом из модулей. Какая команда детей быстрее справится с заданием, та и является победителем.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«Слушай внимательно!»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из модулей прямоугольной формы - кирпичиков выкладываем «дорожку». Расстояние между модулями чуть больше ступни ребенка. Воспитатель говорит слово вперед/назад и делает столько хлопков, сколько кирпичиков нужно переступить.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 и задания с применением мягких модулей всегда вызывают интерес у детей, они позволяют сделать игру творческой и активной, следовательно, более продуктивной для развития и социализации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88640"/>
            <a:ext cx="3900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764704"/>
            <a:ext cx="777686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Беседуем с родителями по данной теме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Готовим консультации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Памятки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Презентации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Привлекаем к участию спортивной жизни детского сада, предлагаем им играть вместе со своими детьми в различные речевые и подвижные игры, сопровождающиеся словами.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9" name="Picture 3" descr="C:\Users\Администратор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3382" y="3356992"/>
            <a:ext cx="458061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100" name="Picture 4" descr="C:\Users\Администратор\Desktop\image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4944"/>
            <a:ext cx="5364088" cy="37894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C:\Users\Администратор\Desktop\image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87816" y="0"/>
            <a:ext cx="1656184" cy="2944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251520" y="2924944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«Пузырь»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4088" y="6150114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 с мыльными пузырями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77281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Спасибо за внимание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C:\Users\Администратор\Downloads\animashki-sport-4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645024"/>
            <a:ext cx="1143000" cy="1143000"/>
          </a:xfrm>
          <a:prstGeom prst="rect">
            <a:avLst/>
          </a:prstGeom>
          <a:noFill/>
        </p:spPr>
      </p:pic>
      <p:pic>
        <p:nvPicPr>
          <p:cNvPr id="5" name="Picture 5" descr="C:\Users\Администратор\Downloads\animashki-sport-2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501008"/>
            <a:ext cx="2388096" cy="1791072"/>
          </a:xfrm>
          <a:prstGeom prst="rect">
            <a:avLst/>
          </a:prstGeom>
          <a:noFill/>
        </p:spPr>
      </p:pic>
      <p:pic>
        <p:nvPicPr>
          <p:cNvPr id="6" name="Picture 14" descr="Анимация Спорт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060847"/>
            <a:ext cx="1998340" cy="2137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357166"/>
            <a:ext cx="77153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Согласно ФГОС ДО   одной из важнейших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задачь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ДОУ  является 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охрана и укрепление физического и психического здоровья детей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том числе их эмоционального благополучия.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9" y="2428868"/>
            <a:ext cx="764386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соответствии с внедрением ФГОС ДО в ДОУ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необходимо формировать потребность в ежедневной двигательной деятельности дошкольника,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инициативы, самостоятельности и творчества в двигательной активности, интереса к участию в подвижных играх.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85728"/>
            <a:ext cx="792961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является одним из важнейших средств физического воспитания детей дошкольного возраста. Она способствует физическому, умственному, нравственному и эстетическому развитию ребёнка.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dirty="0" smtClean="0"/>
          </a:p>
          <a:p>
            <a:endParaRPr lang="ru-RU" dirty="0"/>
          </a:p>
        </p:txBody>
      </p:sp>
      <p:pic>
        <p:nvPicPr>
          <p:cNvPr id="3" name="Picture 6" descr="Анимация Спорт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620688"/>
            <a:ext cx="1029138" cy="1002407"/>
          </a:xfrm>
          <a:prstGeom prst="rect">
            <a:avLst/>
          </a:prstGeom>
          <a:noFill/>
        </p:spPr>
      </p:pic>
      <p:pic>
        <p:nvPicPr>
          <p:cNvPr id="5" name="Picture 7" descr="C:\Users\Администратор\Downloads\animashki-sport-129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45088"/>
            <a:ext cx="1333426" cy="1312912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image (1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546" y="2204864"/>
            <a:ext cx="4730454" cy="38688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8" name="Picture 4" descr="C:\Users\Администратор\Desktop\image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564904"/>
            <a:ext cx="3845431" cy="28803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9" name="Picture 5" descr="C:\Users\Администратор\Desktop\image (1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4599200"/>
            <a:ext cx="3015659" cy="2258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7920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Двигательная активность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– это естественная потребность в движении,  удовлетворение которой является важнейшим условием всестороннего развития и воспитания ребёнка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2050" name="Picture 2" descr="C:\Users\Администратор\Desktop\image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68960"/>
            <a:ext cx="5076056" cy="3389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Администратор\Desktop\image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060848"/>
            <a:ext cx="2637356" cy="4688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508104" y="6237312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«Зайка серенький»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88640"/>
            <a:ext cx="784887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один из самых замечательных способов для ребёнка развить свою двигательную активность, координацию движений, ловкость, выносливость.</a:t>
            </a:r>
          </a:p>
          <a:p>
            <a:endParaRPr lang="ru-RU" dirty="0"/>
          </a:p>
        </p:txBody>
      </p:sp>
      <p:pic>
        <p:nvPicPr>
          <p:cNvPr id="3074" name="Picture 2" descr="C:\Users\Администратор\Desktop\image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532790"/>
            <a:ext cx="2911823" cy="51765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Администратор\Desktop\image (1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135" y="2204864"/>
            <a:ext cx="5713887" cy="4279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827584" y="5805264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«Солнышко и дождик»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806489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 младшей  группе мы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Организуем  игры  с более легкими правилами, игры с текстом (сюжетом). Мы играем  вместе с детьми. Используем различные  атрибуты.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Развиваем  активность и творчество детей в процессе двигательной деятельности.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Поощряем самостоятельные игры с автомобилями, мячами, шарами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Развиваем  навыки лазания, ползания. Вводим  различные игры со сменой видов движений. Воспитываем  у детей умение соблюдать элементарные правила, согласовывать движения, ориентироваться в пространстве.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3717032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бегом «Мыши и кот»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прыжками «Воробышки и кот», «Кролики»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лазанием « Наседка и цыплята»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бросанием и ловлей « Кто бросит дальше»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ориентировку в пространстве « Найди свой домик» и другие.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79208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 средней группе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Усложнение условий игры (внесение новизны атрибутов, правил) Нужно распределить  роли среди детей. Поручается роль ведущего детям. Используется образный рассказ. Продолжать развивать двигательную активность детей в играх с мячами, скакалками, обручами и т.д. Развивать творческие способности детей в играх (придумывание вариантов игр, комбинирование движений)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3356992"/>
            <a:ext cx="93108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бегом « Самолеты»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прыжками «Прыгай выше»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ползанием «Пролезай и убегай»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мячом « Мяч через сетку», «Подбрось – найди»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ориентировку в пространстве, на внимание «Найди где спрятано»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Народные игры « У медведя во бору»  и другие.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792088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 старшей группе</a:t>
            </a:r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более сложных движений. Перед детьми ставится задача реагировать на сигнал. Использование игр с элементами соревнования, вводятся соревнования по звеньям. Под руководством воспитателя  выбирают водящего в игре.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Продолжать учить детей самостоятельно организовывать знакомые подвижные игры, доводить их до конца, проявляя инициативу и творчество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Воспитывать у детей стремление участвовать в играх с элементами соревнования, играх эстафетах, учить спортивным играм и упражнениям.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645024"/>
            <a:ext cx="633756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бегом 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Ловишки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«Мышеловка»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прыжками «Классы»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лазанием «Пчелы и медведи»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метанием «Охотники и зайцы»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элементами соревнования «Кто быстрее», «Кто выше»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Народные « Горелки» и другие.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188640"/>
            <a:ext cx="7992887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 подготовительной к школе группе</a:t>
            </a:r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обратить внимание  на качество движений, Ставятся задачи для самостоятельного решения. На примере одной игры, предложить   детям придумать варианты усложнения правил. Самостоятельно выбирают водящего считалочкой. Использование спортивных игр, эстафет.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Нужно учить  детей использовать в самостоятельной деятельности разнообразные по содержанию подвижные игры, в том числе и игры с элементами соревнования, способствующие развитию психофизических качеств (ловкость, сила, быстрота, выносливость, гибкость), координации движений, умение ориентироваться в пространстве, самостоятельно организовывать знакомые подвижные игры со сверстниками.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Справедливо оценивать свои результаты и результаты товарищей; Придумывать варианты игр, комбинировать движения, проявлять творческие способности, развивать интерес к спортивным играм и упражнениям (городки, бадминтон, баскетбол, настольный теннис, футбол, хоккей).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4437112"/>
            <a:ext cx="75656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бегом «Горелки», «Жмурки», «Сельдь в бочке»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прыжками «Лягушки и цапля»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метанием и ловлей «Кого назвали, тот ловит мяч»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ползанием и лазанием «Перелет птиц», «Веселые обезьянки»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Эстафеты : «С обручами»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элементами соревнований «Одевайся – раздевайся».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Народные « Горелки», «Ручеек», «Калачи»  и другие.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2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127</TotalTime>
  <Words>1361</Words>
  <Application>Microsoft Office PowerPoint</Application>
  <PresentationFormat>Экран (4:3)</PresentationFormat>
  <Paragraphs>133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29</cp:revision>
  <dcterms:created xsi:type="dcterms:W3CDTF">2016-12-06T07:09:45Z</dcterms:created>
  <dcterms:modified xsi:type="dcterms:W3CDTF">2016-12-13T09:46:34Z</dcterms:modified>
</cp:coreProperties>
</file>