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9900"/>
    <a:srgbClr val="FF3399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751D9-FFBB-4425-B4B4-64DEECEDC666}" type="datetimeFigureOut">
              <a:rPr lang="ru-RU" smtClean="0"/>
              <a:t>31.12.2016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12DCE-EB61-429F-AA09-A584AC76793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i="1" dirty="0" smtClean="0">
                <a:solidFill>
                  <a:srgbClr val="FFFF00"/>
                </a:solidFill>
              </a:rPr>
              <a:t>НОВЫЙ ГОД шагает по планете</a:t>
            </a:r>
            <a:endParaRPr lang="ru-RU" sz="8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76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658" y="188640"/>
            <a:ext cx="44759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</a:rPr>
              <a:t>ФИНЛЯНДИЯ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7" y="958081"/>
            <a:ext cx="70920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Йоулупукки</a:t>
            </a:r>
            <a:r>
              <a:rPr lang="ru-RU" dirty="0" smtClean="0"/>
              <a:t> живет в Лапландии на горе </a:t>
            </a:r>
            <a:r>
              <a:rPr lang="ru-RU" dirty="0" err="1" smtClean="0"/>
              <a:t>Корватунтури</a:t>
            </a:r>
            <a:r>
              <a:rPr lang="ru-RU" dirty="0" smtClean="0"/>
              <a:t>.</a:t>
            </a:r>
          </a:p>
          <a:p>
            <a:r>
              <a:rPr lang="ru-RU" dirty="0"/>
              <a:t>у</a:t>
            </a:r>
            <a:r>
              <a:rPr lang="ru-RU" dirty="0" smtClean="0"/>
              <a:t> этой горы три уха, которые слышат мечты и желания </a:t>
            </a:r>
          </a:p>
          <a:p>
            <a:r>
              <a:rPr lang="ru-RU" dirty="0" smtClean="0"/>
              <a:t>каждого ребенка. Гора всё-всё рассказывает дедушке!</a:t>
            </a:r>
          </a:p>
          <a:p>
            <a:r>
              <a:rPr lang="ru-RU" dirty="0" smtClean="0"/>
              <a:t>В рождественскую ночь </a:t>
            </a:r>
            <a:r>
              <a:rPr lang="ru-RU" dirty="0" err="1" smtClean="0"/>
              <a:t>Йоулупукки</a:t>
            </a:r>
            <a:r>
              <a:rPr lang="ru-RU" dirty="0" smtClean="0"/>
              <a:t> и его верные </a:t>
            </a:r>
          </a:p>
          <a:p>
            <a:r>
              <a:rPr lang="ru-RU" dirty="0"/>
              <a:t>п</a:t>
            </a:r>
            <a:r>
              <a:rPr lang="ru-RU" dirty="0" smtClean="0"/>
              <a:t>омощники гномы заходят в дом и оставляют подарки в </a:t>
            </a:r>
          </a:p>
          <a:p>
            <a:r>
              <a:rPr lang="ru-RU" dirty="0"/>
              <a:t>д</a:t>
            </a:r>
            <a:r>
              <a:rPr lang="ru-RU" dirty="0" smtClean="0"/>
              <a:t>етской комнате.</a:t>
            </a:r>
            <a:endParaRPr lang="ru-RU" dirty="0"/>
          </a:p>
        </p:txBody>
      </p:sp>
      <p:pic>
        <p:nvPicPr>
          <p:cNvPr id="4098" name="Picture 2" descr="http://top-antropos.com/images/10/Joulupukki/Joulupukki%20%289%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" t="24823" r="3234" b="3538"/>
          <a:stretch/>
        </p:blipFill>
        <p:spPr bwMode="auto">
          <a:xfrm>
            <a:off x="2743200" y="2712407"/>
            <a:ext cx="3948545" cy="385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865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78488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C000"/>
                </a:solidFill>
              </a:rPr>
              <a:t>	В новый год мы с нетерпением ждём Деда Мороза и Снегурочку.</a:t>
            </a:r>
          </a:p>
          <a:p>
            <a:r>
              <a:rPr lang="ru-RU" sz="4400" b="1" i="1" dirty="0" smtClean="0">
                <a:solidFill>
                  <a:srgbClr val="FFC000"/>
                </a:solidFill>
              </a:rPr>
              <a:t>	А кто же приходит в этот волшебный праздник к ребятам из </a:t>
            </a:r>
          </a:p>
          <a:p>
            <a:r>
              <a:rPr lang="ru-RU" sz="4400" b="1" i="1" dirty="0" smtClean="0">
                <a:solidFill>
                  <a:srgbClr val="FFC000"/>
                </a:solidFill>
              </a:rPr>
              <a:t>других стран?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672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1166538" cy="619268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РОССИЯ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jpghoto.ru/img/picture/May/15/4e5d7470bd2b2fd8f3135c6f6f183960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4639110" cy="626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40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omaperbambini.it/public/wordpress/wp-content/uploads/2012/12/121214_babbonatal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49" y="2492896"/>
            <a:ext cx="752562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07340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C000"/>
                </a:solidFill>
              </a:rPr>
              <a:t>И Т А Л И Я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541" y="876781"/>
            <a:ext cx="868393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/>
              <a:t>Боббо</a:t>
            </a:r>
            <a:r>
              <a:rPr lang="ru-RU" i="1" dirty="0" smtClean="0"/>
              <a:t> Натале разносит подарки вместе с феей </a:t>
            </a:r>
            <a:r>
              <a:rPr lang="ru-RU" i="1" dirty="0" err="1" smtClean="0"/>
              <a:t>Бефаной</a:t>
            </a:r>
            <a:r>
              <a:rPr lang="ru-RU" i="1" dirty="0" smtClean="0"/>
              <a:t>, которая</a:t>
            </a:r>
          </a:p>
          <a:p>
            <a:r>
              <a:rPr lang="ru-RU" i="1" dirty="0" smtClean="0"/>
              <a:t>открывает двери маленьким золотым ключиком. Послушные дети</a:t>
            </a:r>
          </a:p>
          <a:p>
            <a:r>
              <a:rPr lang="ru-RU" i="1" dirty="0" smtClean="0"/>
              <a:t> утром в своих башмачках находят сладости и игрушки, а </a:t>
            </a:r>
          </a:p>
          <a:p>
            <a:r>
              <a:rPr lang="ru-RU" i="1" dirty="0" smtClean="0"/>
              <a:t>непослушным достаются лишь потухшие угольки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10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846" y="116632"/>
            <a:ext cx="4607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</a:rPr>
              <a:t>Ф Р А Н Ц И Я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8332" y="764704"/>
            <a:ext cx="82743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 </a:t>
            </a:r>
            <a:r>
              <a:rPr lang="ru-RU" dirty="0" err="1" smtClean="0"/>
              <a:t>Ноэль</a:t>
            </a:r>
            <a:r>
              <a:rPr lang="ru-RU" dirty="0" smtClean="0"/>
              <a:t> в рождественскую ночь, приехав на </a:t>
            </a:r>
            <a:r>
              <a:rPr lang="ru-RU" dirty="0" err="1" smtClean="0"/>
              <a:t>ослике,проникает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 дом через дымоход и раскладывает подарки в обувь, оставленную у камина. У Пьера </a:t>
            </a:r>
            <a:r>
              <a:rPr lang="ru-RU" dirty="0" err="1" smtClean="0"/>
              <a:t>Ноэля</a:t>
            </a:r>
            <a:r>
              <a:rPr lang="ru-RU" dirty="0" smtClean="0"/>
              <a:t> есть коллега Пер </a:t>
            </a:r>
            <a:r>
              <a:rPr lang="ru-RU" dirty="0" err="1" smtClean="0"/>
              <a:t>Фуетар</a:t>
            </a:r>
            <a:r>
              <a:rPr lang="ru-RU" dirty="0" smtClean="0"/>
              <a:t> – «Дед с розгами», он наказывает детей, которые плохо себя вели весь год.</a:t>
            </a:r>
            <a:endParaRPr lang="ru-RU" dirty="0"/>
          </a:p>
        </p:txBody>
      </p:sp>
      <p:pic>
        <p:nvPicPr>
          <p:cNvPr id="3074" name="Picture 2" descr="http://demiart.ru/forum/uploads14/post-1374769-1388857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6117802" cy="465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leurdelisstrong.com/wp-content/uploads/2015/10/Papa-Noel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40324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0072" y="476672"/>
            <a:ext cx="3381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99FF33"/>
                </a:solidFill>
              </a:rPr>
              <a:t>ИСПАНИЯ</a:t>
            </a:r>
            <a:endParaRPr lang="ru-RU" sz="4400" b="1" i="1" dirty="0">
              <a:solidFill>
                <a:srgbClr val="99FF3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2351" y="1644186"/>
            <a:ext cx="4464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Папа </a:t>
            </a:r>
            <a:r>
              <a:rPr lang="ru-RU" sz="2400" b="1" i="1" dirty="0" err="1" smtClean="0"/>
              <a:t>Ноэль</a:t>
            </a:r>
            <a:r>
              <a:rPr lang="ru-RU" sz="2400" b="1" i="1" dirty="0" smtClean="0"/>
              <a:t> использует самый необычный </a:t>
            </a:r>
            <a:endParaRPr lang="ru-RU" sz="2400" b="1" i="1" dirty="0" smtClean="0"/>
          </a:p>
          <a:p>
            <a:r>
              <a:rPr lang="ru-RU" sz="2400" b="1" i="1" dirty="0" smtClean="0"/>
              <a:t>вид </a:t>
            </a:r>
            <a:r>
              <a:rPr lang="ru-RU" sz="2400" b="1" i="1" dirty="0" smtClean="0"/>
              <a:t>транспорта. В </a:t>
            </a:r>
          </a:p>
          <a:p>
            <a:r>
              <a:rPr lang="ru-RU" sz="2400" b="1" i="1" dirty="0" smtClean="0"/>
              <a:t>Рождество он приплывает по морю на корабле под парусами! Подарки оставляет на балконе, где их с утра и находит испанская детвора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66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67445"/>
            <a:ext cx="4046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C000"/>
                </a:solidFill>
              </a:rPr>
              <a:t>УЗБЕКИСТАН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96" y="891680"/>
            <a:ext cx="91614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 новогоднюю ночь </a:t>
            </a:r>
            <a:r>
              <a:rPr lang="ru-RU" b="1" dirty="0" err="1" smtClean="0"/>
              <a:t>Корбобо</a:t>
            </a:r>
            <a:r>
              <a:rPr lang="ru-RU" b="1" dirty="0" smtClean="0"/>
              <a:t> разъезжает на ослике, навьюченном</a:t>
            </a:r>
          </a:p>
          <a:p>
            <a:r>
              <a:rPr lang="ru-RU" b="1" dirty="0" smtClean="0"/>
              <a:t>Мешками с подарками. В дом не заходит, подарки оставляет у </a:t>
            </a:r>
          </a:p>
          <a:p>
            <a:r>
              <a:rPr lang="ru-RU" b="1" dirty="0" smtClean="0"/>
              <a:t>Порога. У него есть спутница </a:t>
            </a:r>
            <a:r>
              <a:rPr lang="ru-RU" b="1" dirty="0" err="1" smtClean="0"/>
              <a:t>Коргыз</a:t>
            </a:r>
            <a:r>
              <a:rPr lang="ru-RU" b="1" dirty="0" smtClean="0"/>
              <a:t> («Снегурочка»).</a:t>
            </a:r>
          </a:p>
        </p:txBody>
      </p:sp>
      <p:sp>
        <p:nvSpPr>
          <p:cNvPr id="4" name="AutoShape 2" descr="https://ds03.infourok.ru/uploads/ex/0b36/00064cc5-96ccf470/640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s03.infourok.ru/uploads/ex/0b36/00064cc5-96ccf470/640/img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ds03.infourok.ru/uploads/ex/0b36/00064cc5-96ccf470/640/img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10757" r="27500" b="32273"/>
          <a:stretch/>
        </p:blipFill>
        <p:spPr bwMode="auto">
          <a:xfrm>
            <a:off x="2059568" y="1988840"/>
            <a:ext cx="489654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061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08573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С Ш А</a:t>
            </a:r>
            <a:endParaRPr lang="ru-RU" sz="40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816459"/>
            <a:ext cx="7922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Санта Клаус приходит к детям в Рождественскую ночь и кладет</a:t>
            </a:r>
          </a:p>
          <a:p>
            <a:r>
              <a:rPr lang="ru-RU" dirty="0" smtClean="0"/>
              <a:t>Подарки в цветные чулки, которые дети развешивают по</a:t>
            </a:r>
          </a:p>
          <a:p>
            <a:r>
              <a:rPr lang="ru-RU" dirty="0" smtClean="0"/>
              <a:t>Всему дому.</a:t>
            </a:r>
            <a:endParaRPr lang="ru-RU" dirty="0"/>
          </a:p>
        </p:txBody>
      </p:sp>
      <p:pic>
        <p:nvPicPr>
          <p:cNvPr id="2050" name="Picture 2" descr="http://wallpaper-eg.com/wp-content/uploads/bd/89/santa_claus_wallpaper_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088" y="1756670"/>
            <a:ext cx="6021493" cy="48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432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83316"/>
            <a:ext cx="39164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tx2">
                    <a:lumMod val="25000"/>
                  </a:schemeClr>
                </a:solidFill>
              </a:rPr>
              <a:t>МОНГОЛИЯ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1139" y="952757"/>
            <a:ext cx="7931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Увлин</a:t>
            </a:r>
            <a:r>
              <a:rPr lang="ru-RU" dirty="0" smtClean="0"/>
              <a:t> </a:t>
            </a:r>
            <a:r>
              <a:rPr lang="ru-RU" dirty="0" err="1" smtClean="0"/>
              <a:t>Увгун</a:t>
            </a:r>
            <a:r>
              <a:rPr lang="ru-RU" dirty="0" smtClean="0"/>
              <a:t> разъезжает на лошадке и кладет подарки под</a:t>
            </a:r>
          </a:p>
          <a:p>
            <a:r>
              <a:rPr lang="ru-RU" dirty="0" smtClean="0"/>
              <a:t>Елку. Одет он в мохнатую шубу и большую лисью шапку, в </a:t>
            </a:r>
          </a:p>
          <a:p>
            <a:r>
              <a:rPr lang="ru-RU" dirty="0" smtClean="0"/>
              <a:t>Руках у него кнут, а на поясе кремень и огниво. Его маленькую</a:t>
            </a:r>
          </a:p>
          <a:p>
            <a:r>
              <a:rPr lang="ru-RU" dirty="0" smtClean="0"/>
              <a:t>Помощницу зовут </a:t>
            </a:r>
            <a:r>
              <a:rPr lang="ru-RU" dirty="0" err="1" smtClean="0"/>
              <a:t>Зазан</a:t>
            </a:r>
            <a:r>
              <a:rPr lang="ru-RU" dirty="0" smtClean="0"/>
              <a:t> </a:t>
            </a:r>
            <a:r>
              <a:rPr lang="ru-RU" dirty="0" err="1" smtClean="0"/>
              <a:t>Охин</a:t>
            </a:r>
            <a:r>
              <a:rPr lang="ru-RU" dirty="0" smtClean="0"/>
              <a:t> – «Девочка Снег».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4" t="8283" r="5000" b="45858"/>
          <a:stretch/>
        </p:blipFill>
        <p:spPr bwMode="auto">
          <a:xfrm>
            <a:off x="1597680" y="2348880"/>
            <a:ext cx="5832648" cy="437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96295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70</TotalTime>
  <Words>285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Winter</vt:lpstr>
      <vt:lpstr>НОВЫЙ ГОД шагает по планете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ГОД шагает по планете</dc:title>
  <dc:creator>1</dc:creator>
  <cp:lastModifiedBy>1</cp:lastModifiedBy>
  <cp:revision>8</cp:revision>
  <dcterms:created xsi:type="dcterms:W3CDTF">2016-12-31T16:08:58Z</dcterms:created>
  <dcterms:modified xsi:type="dcterms:W3CDTF">2016-12-31T17:22:03Z</dcterms:modified>
</cp:coreProperties>
</file>