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Разработка шаблонов\Зимнее утро\Zimnee_utro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1933" y="908720"/>
            <a:ext cx="6732240" cy="1470025"/>
          </a:xfrm>
        </p:spPr>
        <p:txBody>
          <a:bodyPr>
            <a:normAutofit/>
          </a:bodyPr>
          <a:lstStyle>
            <a:lvl1pPr>
              <a:defRPr sz="5400" baseline="0">
                <a:latin typeface="Isadora Cyr " panose="02000500060000020003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81128"/>
            <a:ext cx="5174218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74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CD50447-3920-4B18-87AB-9BC9777A3DA7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E56600-113C-4875-B84B-81F70B75C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16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C0DB985-0F35-4C40-84B1-3069DBF38EF5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048B728-C080-49C0-9C9F-CCE7B4F88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0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71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564B6DF-ECC0-4F1A-AEAD-98A42E78783E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BD66940-5D93-4DBD-9BFA-AFC38AACB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30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9273AE6-245D-4FF2-A1BE-3B0F77A46326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617571-82B3-4A66-A9B3-BD14AC78A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97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752FACF-EC38-4D19-9F58-0F40C470E1B3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3DA7845-5C1F-483C-B191-89F8BCD79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46A1C66-5400-43C9-AC50-089FFDF3FCF4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C9C39C-1946-4F11-894B-80767D983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5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1756B2-0911-4DC3-B359-CCECC166BB24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3778D1-126C-4C55-ABA2-EB1B618F6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07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E9B654B-9B26-4394-8E1F-66AFEE63C09D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C73223A-17F3-4E2A-870A-E591C75DA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263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A641E8-8CDE-4F64-AD52-8243F8C689E5}" type="datetimeFigureOut">
              <a:rPr lang="ru-RU"/>
              <a:pPr>
                <a:defRPr/>
              </a:pPr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C8C0362-4953-4FD2-ACA6-39AC941E8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49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Разработка шаблонов\Зимнее утро\Zimnee_utro_slid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60350"/>
            <a:ext cx="715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835150" y="1600200"/>
            <a:ext cx="7129463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26988" y="6513513"/>
            <a:ext cx="159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1400">
                <a:solidFill>
                  <a:schemeClr val="bg1"/>
                </a:solidFill>
                <a:latin typeface="Isadora Cyr " pitchFamily="2" charset="0"/>
              </a:rPr>
              <a:t>ProPowerPoint.Ru</a:t>
            </a:r>
            <a:endParaRPr lang="ru-RU" altLang="ru-RU" sz="1400">
              <a:solidFill>
                <a:schemeClr val="bg1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2411413" y="1628800"/>
            <a:ext cx="6732587" cy="1470025"/>
          </a:xfrm>
        </p:spPr>
        <p:txBody>
          <a:bodyPr/>
          <a:lstStyle/>
          <a:p>
            <a:r>
              <a:rPr lang="ru-RU" altLang="ru-RU" dirty="0" smtClean="0"/>
              <a:t>«Зима хрустальная»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4581525"/>
            <a:ext cx="5173662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№7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4635" y="116632"/>
            <a:ext cx="7544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«Детский сад №212 «Солнышко» общеразвивающего вида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237312"/>
            <a:ext cx="1507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Барнаул 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2412545" y="0"/>
            <a:ext cx="6732587" cy="1470025"/>
          </a:xfrm>
        </p:spPr>
        <p:txBody>
          <a:bodyPr>
            <a:noAutofit/>
          </a:bodyPr>
          <a:lstStyle/>
          <a:p>
            <a:r>
              <a:rPr lang="ru-RU" altLang="ru-RU" sz="4400" dirty="0" smtClean="0"/>
              <a:t>Мы оформили выставку поделок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4581525"/>
            <a:ext cx="5173662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84453"/>
            <a:ext cx="5468100" cy="3075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412776"/>
            <a:ext cx="2823278" cy="501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676457" cy="1470025"/>
          </a:xfrm>
        </p:spPr>
        <p:txBody>
          <a:bodyPr>
            <a:normAutofit/>
          </a:bodyPr>
          <a:lstStyle/>
          <a:p>
            <a:r>
              <a:rPr lang="ru-RU" altLang="ru-RU" sz="4400" dirty="0" smtClean="0"/>
              <a:t>Создали предметно – развивающую среду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4581525"/>
            <a:ext cx="5173662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2992">
            <a:off x="1166610" y="1794184"/>
            <a:ext cx="2731908" cy="48567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4320">
            <a:off x="4974953" y="1861496"/>
            <a:ext cx="2707892" cy="481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5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8162875" cy="1080120"/>
          </a:xfrm>
        </p:spPr>
        <p:txBody>
          <a:bodyPr>
            <a:normAutofit fontScale="90000"/>
          </a:bodyPr>
          <a:lstStyle/>
          <a:p>
            <a:r>
              <a:rPr lang="ru-RU" altLang="ru-RU" sz="4400" dirty="0" smtClean="0"/>
              <a:t>Провели НОД по рисованию </a:t>
            </a:r>
            <a:br>
              <a:rPr lang="ru-RU" altLang="ru-RU" sz="4400" dirty="0" smtClean="0"/>
            </a:br>
            <a:r>
              <a:rPr lang="ru-RU" altLang="ru-RU" sz="4400" dirty="0" smtClean="0"/>
              <a:t>«Зимушка зима»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4581525"/>
            <a:ext cx="5173662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ю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3236610"/>
            <a:ext cx="6438025" cy="36213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1"/>
            <a:ext cx="5724128" cy="321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593901" y="189219"/>
            <a:ext cx="8306891" cy="1470025"/>
          </a:xfrm>
        </p:spPr>
        <p:txBody>
          <a:bodyPr>
            <a:noAutofit/>
          </a:bodyPr>
          <a:lstStyle/>
          <a:p>
            <a:r>
              <a:rPr lang="ru-RU" altLang="ru-RU" sz="4400" dirty="0" smtClean="0"/>
              <a:t>И аппликацию «Елочка – зеленая иголочка»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4581525"/>
            <a:ext cx="5173662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01" y="1700808"/>
            <a:ext cx="8100392" cy="455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0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Imnee_utr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ZImnee_utro</Template>
  <TotalTime>23</TotalTime>
  <Words>50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ZImnee_utro</vt:lpstr>
      <vt:lpstr>«Зима хрустальная»</vt:lpstr>
      <vt:lpstr>Мы оформили выставку поделок</vt:lpstr>
      <vt:lpstr>Создали предметно – развивающую среду</vt:lpstr>
      <vt:lpstr>Провели НОД по рисованию  «Зимушка зима»</vt:lpstr>
      <vt:lpstr>И аппликацию «Елочка – зеленая иголочка»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</dc:creator>
  <dc:description>http://propowerpoint.ru - Бесплатные шаблоны для презентаций. Полезные советы и уроки  PowerPoint .</dc:description>
  <cp:lastModifiedBy>Ян</cp:lastModifiedBy>
  <cp:revision>5</cp:revision>
  <dcterms:created xsi:type="dcterms:W3CDTF">2016-12-14T12:46:19Z</dcterms:created>
  <dcterms:modified xsi:type="dcterms:W3CDTF">2016-12-31T09:42:22Z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000800c6070000000000010243100207f9000400038000</vt:lpwstr>
  </property>
</Properties>
</file>