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0" r:id="rId2"/>
    <p:sldId id="256" r:id="rId3"/>
    <p:sldId id="268" r:id="rId4"/>
    <p:sldId id="267" r:id="rId5"/>
    <p:sldId id="260" r:id="rId6"/>
    <p:sldId id="261" r:id="rId7"/>
    <p:sldId id="266" r:id="rId8"/>
    <p:sldId id="272" r:id="rId9"/>
    <p:sldId id="273" r:id="rId10"/>
    <p:sldId id="271" r:id="rId11"/>
    <p:sldId id="269" r:id="rId12"/>
    <p:sldId id="27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7" d="100"/>
          <a:sy n="67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32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016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9294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762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4880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589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076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66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996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214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197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844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624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013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31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89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7B955-F2DB-405C-B2F7-3550A14E6B68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4FF55B1-4C63-44C9-8940-89584642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32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"/>
            <a:ext cx="8829675" cy="7229474"/>
          </a:xfrm>
        </p:spPr>
      </p:pic>
    </p:spTree>
    <p:extLst>
      <p:ext uri="{BB962C8B-B14F-4D97-AF65-F5344CB8AC3E}">
        <p14:creationId xmlns:p14="http://schemas.microsoft.com/office/powerpoint/2010/main" val="126039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638" y="2160588"/>
            <a:ext cx="3557587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614363"/>
            <a:ext cx="6253162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74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138" y="609599"/>
            <a:ext cx="8343899" cy="5719763"/>
          </a:xfrm>
        </p:spPr>
      </p:pic>
    </p:spTree>
    <p:extLst>
      <p:ext uri="{BB962C8B-B14F-4D97-AF65-F5344CB8AC3E}">
        <p14:creationId xmlns:p14="http://schemas.microsoft.com/office/powerpoint/2010/main" val="110977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Приятного аппетита!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350" y="1285876"/>
            <a:ext cx="7286625" cy="5243512"/>
          </a:xfrm>
        </p:spPr>
      </p:pic>
    </p:spTree>
    <p:extLst>
      <p:ext uri="{BB962C8B-B14F-4D97-AF65-F5344CB8AC3E}">
        <p14:creationId xmlns:p14="http://schemas.microsoft.com/office/powerpoint/2010/main" val="318614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999" y="0"/>
            <a:ext cx="7305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03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228600"/>
            <a:ext cx="7286625" cy="6429375"/>
          </a:xfrm>
        </p:spPr>
      </p:pic>
    </p:spTree>
    <p:extLst>
      <p:ext uri="{BB962C8B-B14F-4D97-AF65-F5344CB8AC3E}">
        <p14:creationId xmlns:p14="http://schemas.microsoft.com/office/powerpoint/2010/main" val="385691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65126"/>
            <a:ext cx="7443787" cy="6007100"/>
          </a:xfrm>
        </p:spPr>
      </p:pic>
    </p:spTree>
    <p:extLst>
      <p:ext uri="{BB962C8B-B14F-4D97-AF65-F5344CB8AC3E}">
        <p14:creationId xmlns:p14="http://schemas.microsoft.com/office/powerpoint/2010/main" val="65479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113" y="365125"/>
            <a:ext cx="7400926" cy="6364288"/>
          </a:xfrm>
        </p:spPr>
      </p:pic>
    </p:spTree>
    <p:extLst>
      <p:ext uri="{BB962C8B-B14F-4D97-AF65-F5344CB8AC3E}">
        <p14:creationId xmlns:p14="http://schemas.microsoft.com/office/powerpoint/2010/main" val="271379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365124"/>
            <a:ext cx="8543925" cy="6378575"/>
          </a:xfrm>
        </p:spPr>
      </p:pic>
    </p:spTree>
    <p:extLst>
      <p:ext uri="{BB962C8B-B14F-4D97-AF65-F5344CB8AC3E}">
        <p14:creationId xmlns:p14="http://schemas.microsoft.com/office/powerpoint/2010/main" val="197101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75250" cy="38814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450" y="452438"/>
            <a:ext cx="457200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7" y="3482912"/>
            <a:ext cx="4043361" cy="3375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51" y="3482912"/>
            <a:ext cx="3981450" cy="337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08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663" y="828675"/>
            <a:ext cx="7529512" cy="5786437"/>
          </a:xfrm>
        </p:spPr>
      </p:pic>
    </p:spTree>
    <p:extLst>
      <p:ext uri="{BB962C8B-B14F-4D97-AF65-F5344CB8AC3E}">
        <p14:creationId xmlns:p14="http://schemas.microsoft.com/office/powerpoint/2010/main" val="328492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301288" cy="6858000"/>
          </a:xfrm>
        </p:spPr>
      </p:pic>
    </p:spTree>
    <p:extLst>
      <p:ext uri="{BB962C8B-B14F-4D97-AF65-F5344CB8AC3E}">
        <p14:creationId xmlns:p14="http://schemas.microsoft.com/office/powerpoint/2010/main" val="72962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</TotalTime>
  <Words>3</Words>
  <Application>Microsoft Office PowerPoint</Application>
  <PresentationFormat>Широкоэкранный</PresentationFormat>
  <Paragraphs>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Приятного аппетита!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one</dc:creator>
  <cp:lastModifiedBy>one</cp:lastModifiedBy>
  <cp:revision>11</cp:revision>
  <dcterms:created xsi:type="dcterms:W3CDTF">2016-11-03T14:55:09Z</dcterms:created>
  <dcterms:modified xsi:type="dcterms:W3CDTF">2016-11-20T16:48:27Z</dcterms:modified>
</cp:coreProperties>
</file>