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4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4C30D-1CA8-4AA3-A232-4279A09C8F14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DBCB63-C70E-4EE2-BE28-3F18693815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latin typeface="Arial Cyr Chuv" pitchFamily="34" charset="-52"/>
              </a:rPr>
              <a:t>Вёйё</a:t>
            </a:r>
            <a:endParaRPr lang="ru-RU" sz="4400" dirty="0">
              <a:latin typeface="Arial Cyr Chuv" pitchFamily="34" charset="-52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 Cyr Chuv" pitchFamily="34" charset="-52"/>
              </a:rPr>
              <a:t>+.</a:t>
            </a:r>
            <a:r>
              <a:rPr lang="ru-RU" dirty="0" err="1" smtClean="0">
                <a:latin typeface="Arial Cyr Chuv" pitchFamily="34" charset="-52"/>
              </a:rPr>
              <a:t>нтер</a:t>
            </a:r>
            <a:r>
              <a:rPr lang="ru-RU" dirty="0" smtClean="0">
                <a:latin typeface="Arial Cyr Chuv" pitchFamily="34" charset="-52"/>
              </a:rPr>
              <a:t>\ Олимп.</a:t>
            </a:r>
            <a:endParaRPr lang="ru-RU" dirty="0">
              <a:latin typeface="Arial Cyr Chuv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19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908720"/>
            <a:ext cx="5112568" cy="4320480"/>
          </a:xfrm>
        </p:spPr>
      </p:pic>
    </p:spTree>
    <p:extLst>
      <p:ext uri="{BB962C8B-B14F-4D97-AF65-F5344CB8AC3E}">
        <p14:creationId xmlns:p14="http://schemas.microsoft.com/office/powerpoint/2010/main" val="35306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48680"/>
            <a:ext cx="6882044" cy="4608512"/>
          </a:xfrm>
        </p:spPr>
      </p:pic>
    </p:spTree>
    <p:extLst>
      <p:ext uri="{BB962C8B-B14F-4D97-AF65-F5344CB8AC3E}">
        <p14:creationId xmlns:p14="http://schemas.microsoft.com/office/powerpoint/2010/main" val="106303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0"/>
            <a:ext cx="6948264" cy="6828780"/>
          </a:xfrm>
        </p:spPr>
      </p:pic>
    </p:spTree>
    <p:extLst>
      <p:ext uri="{BB962C8B-B14F-4D97-AF65-F5344CB8AC3E}">
        <p14:creationId xmlns:p14="http://schemas.microsoft.com/office/powerpoint/2010/main" val="1225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0688"/>
            <a:ext cx="6720747" cy="5040560"/>
          </a:xfrm>
        </p:spPr>
      </p:pic>
    </p:spTree>
    <p:extLst>
      <p:ext uri="{BB962C8B-B14F-4D97-AF65-F5344CB8AC3E}">
        <p14:creationId xmlns:p14="http://schemas.microsoft.com/office/powerpoint/2010/main" val="18351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24744"/>
            <a:ext cx="5112568" cy="4426337"/>
          </a:xfrm>
        </p:spPr>
      </p:pic>
    </p:spTree>
    <p:extLst>
      <p:ext uri="{BB962C8B-B14F-4D97-AF65-F5344CB8AC3E}">
        <p14:creationId xmlns:p14="http://schemas.microsoft.com/office/powerpoint/2010/main" val="25650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32656"/>
            <a:ext cx="6120680" cy="6120680"/>
          </a:xfrm>
        </p:spPr>
      </p:pic>
    </p:spTree>
    <p:extLst>
      <p:ext uri="{BB962C8B-B14F-4D97-AF65-F5344CB8AC3E}">
        <p14:creationId xmlns:p14="http://schemas.microsoft.com/office/powerpoint/2010/main" val="164952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898366" cy="4927405"/>
          </a:xfrm>
        </p:spPr>
      </p:pic>
    </p:spTree>
    <p:extLst>
      <p:ext uri="{BB962C8B-B14F-4D97-AF65-F5344CB8AC3E}">
        <p14:creationId xmlns:p14="http://schemas.microsoft.com/office/powerpoint/2010/main" val="17892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5803047" cy="1433096"/>
          </a:xfrm>
        </p:spPr>
        <p:txBody>
          <a:bodyPr/>
          <a:lstStyle/>
          <a:p>
            <a:pPr algn="ctr"/>
            <a:r>
              <a:rPr lang="ru-RU" dirty="0" err="1" smtClean="0">
                <a:latin typeface="Arial Cyr Chuv" pitchFamily="34" charset="-52"/>
              </a:rPr>
              <a:t>Эсир</a:t>
            </a:r>
            <a:r>
              <a:rPr lang="ru-RU" dirty="0" smtClean="0">
                <a:latin typeface="Arial Cyr Chuv" pitchFamily="34" charset="-52"/>
              </a:rPr>
              <a:t> =</a:t>
            </a:r>
            <a:r>
              <a:rPr lang="ru-RU" dirty="0" err="1" smtClean="0">
                <a:latin typeface="Arial Cyr Chuv" pitchFamily="34" charset="-52"/>
              </a:rPr>
              <a:t>ак</a:t>
            </a:r>
            <a:r>
              <a:rPr lang="ru-RU" dirty="0" smtClean="0">
                <a:latin typeface="Arial Cyr Chuv" pitchFamily="34" charset="-52"/>
              </a:rPr>
              <a:t> =</a:t>
            </a:r>
            <a:r>
              <a:rPr lang="ru-RU" dirty="0" err="1" smtClean="0">
                <a:latin typeface="Arial Cyr Chuv" pitchFamily="34" charset="-52"/>
              </a:rPr>
              <a:t>ынна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err="1" smtClean="0">
                <a:latin typeface="Arial Cyr Chuv" pitchFamily="34" charset="-52"/>
              </a:rPr>
              <a:t>п.лет.р</a:t>
            </a:r>
            <a:r>
              <a:rPr lang="ru-RU" dirty="0" smtClean="0">
                <a:latin typeface="Arial Cyr Chuv" pitchFamily="34" charset="-52"/>
              </a:rPr>
              <a:t>-и;</a:t>
            </a:r>
            <a:endParaRPr lang="ru-RU" dirty="0">
              <a:latin typeface="Arial Cyr Chuv" pitchFamily="34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0648"/>
            <a:ext cx="4280886" cy="3822220"/>
          </a:xfrm>
        </p:spPr>
      </p:pic>
    </p:spTree>
    <p:extLst>
      <p:ext uri="{BB962C8B-B14F-4D97-AF65-F5344CB8AC3E}">
        <p14:creationId xmlns:p14="http://schemas.microsoft.com/office/powerpoint/2010/main" val="221733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272808" cy="5184576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4400" dirty="0" smtClean="0"/>
              <a:t>Елена Муратова-</a:t>
            </a:r>
            <a:r>
              <a:rPr lang="ru-RU" sz="4400" dirty="0" err="1" smtClean="0"/>
              <a:t>палл</a:t>
            </a:r>
            <a:r>
              <a:rPr lang="ru-RU" sz="4400" dirty="0" err="1" smtClean="0">
                <a:latin typeface="Arial Cyr Chuv" pitchFamily="34" charset="-52"/>
              </a:rPr>
              <a:t>ё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спортсмен?Чёваш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Республикинче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пурёнакан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х.р</a:t>
            </a:r>
            <a:r>
              <a:rPr lang="ru-RU" sz="4400" dirty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Олимпиадёна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хутшённё?Могул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ёмёртёв.сенче</a:t>
            </a:r>
            <a:r>
              <a:rPr lang="ru-RU" sz="4400" dirty="0" smtClean="0">
                <a:latin typeface="Arial Cyr Chuv" pitchFamily="34" charset="-52"/>
              </a:rPr>
              <a:t> вёл </a:t>
            </a:r>
            <a:r>
              <a:rPr lang="ru-RU" sz="4400" dirty="0" err="1" smtClean="0">
                <a:latin typeface="Arial Cyr Chuv" pitchFamily="34" charset="-52"/>
              </a:rPr>
              <a:t>нумай</a:t>
            </a:r>
            <a:r>
              <a:rPr lang="ru-RU" sz="4400" dirty="0" smtClean="0">
                <a:latin typeface="Arial Cyr Chuv" pitchFamily="34" charset="-52"/>
              </a:rPr>
              <a:t> =</a:t>
            </a:r>
            <a:r>
              <a:rPr lang="ru-RU" sz="4400" dirty="0">
                <a:latin typeface="Arial Cyr Chuv" pitchFamily="34" charset="-52"/>
              </a:rPr>
              <a:t>.</a:t>
            </a:r>
            <a:r>
              <a:rPr lang="ru-RU" sz="4400" dirty="0" err="1" smtClean="0">
                <a:latin typeface="Arial Cyr Chuv" pitchFamily="34" charset="-52"/>
              </a:rPr>
              <a:t>нтерн</a:t>
            </a:r>
            <a:r>
              <a:rPr lang="ru-RU" sz="4400" dirty="0" smtClean="0">
                <a:latin typeface="Arial Cyr Chuv" pitchFamily="34" charset="-52"/>
              </a:rPr>
              <a:t>.?</a:t>
            </a:r>
            <a:r>
              <a:rPr lang="ru-RU" sz="4400" dirty="0" err="1" smtClean="0">
                <a:latin typeface="Arial Cyr Chuv" pitchFamily="34" charset="-52"/>
              </a:rPr>
              <a:t>Сочире</a:t>
            </a:r>
            <a:r>
              <a:rPr lang="ru-RU" sz="4400" dirty="0" smtClean="0">
                <a:latin typeface="Arial Cyr Chuv" pitchFamily="34" charset="-52"/>
              </a:rPr>
              <a:t> те вёл </a:t>
            </a:r>
            <a:r>
              <a:rPr lang="ru-RU" sz="4400" dirty="0" err="1" smtClean="0">
                <a:latin typeface="Arial Cyr Chuv" pitchFamily="34" charset="-52"/>
              </a:rPr>
              <a:t>малта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пулассине</a:t>
            </a:r>
            <a:r>
              <a:rPr lang="ru-RU" sz="4400" dirty="0" smtClean="0">
                <a:latin typeface="Arial Cyr Chuv" pitchFamily="34" charset="-52"/>
              </a:rPr>
              <a:t> </a:t>
            </a:r>
            <a:r>
              <a:rPr lang="ru-RU" sz="4400" dirty="0" err="1" smtClean="0">
                <a:latin typeface="Arial Cyr Chuv" pitchFamily="34" charset="-52"/>
              </a:rPr>
              <a:t>шанатпёр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620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560840" cy="5786358"/>
          </a:xfrm>
        </p:spPr>
      </p:pic>
    </p:spTree>
    <p:extLst>
      <p:ext uri="{BB962C8B-B14F-4D97-AF65-F5344CB8AC3E}">
        <p14:creationId xmlns:p14="http://schemas.microsoft.com/office/powerpoint/2010/main" val="33091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924944"/>
            <a:ext cx="6336704" cy="3744416"/>
          </a:xfrm>
        </p:spPr>
        <p:txBody>
          <a:bodyPr/>
          <a:lstStyle/>
          <a:p>
            <a:pPr algn="ctr"/>
            <a:r>
              <a:rPr lang="ru-RU" dirty="0" smtClean="0"/>
              <a:t>Могул-</a:t>
            </a:r>
            <a:r>
              <a:rPr lang="ru-RU" dirty="0" err="1" smtClean="0"/>
              <a:t>фристайл</a:t>
            </a:r>
            <a:r>
              <a:rPr lang="ru-RU" dirty="0" err="1" smtClean="0">
                <a:latin typeface="Arial Cyr Chuv" pitchFamily="34" charset="-52"/>
              </a:rPr>
              <a:t>ён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err="1" smtClean="0">
                <a:latin typeface="Arial Cyr Chuv" pitchFamily="34" charset="-52"/>
              </a:rPr>
              <a:t>п.р</a:t>
            </a:r>
            <a:r>
              <a:rPr lang="ru-RU" dirty="0">
                <a:latin typeface="Arial Cyr Chuv" pitchFamily="34" charset="-52"/>
              </a:rPr>
              <a:t> </a:t>
            </a:r>
            <a:r>
              <a:rPr lang="ru-RU" dirty="0" smtClean="0">
                <a:latin typeface="Arial Cyr Chuv" pitchFamily="34" charset="-52"/>
              </a:rPr>
              <a:t>т.с.?</a:t>
            </a:r>
            <a:r>
              <a:rPr lang="ru-RU" dirty="0" err="1" smtClean="0">
                <a:latin typeface="Arial Cyr Chuv" pitchFamily="34" charset="-52"/>
              </a:rPr>
              <a:t>Спортсменсем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err="1" smtClean="0">
                <a:latin typeface="Arial Cyr Chuv" pitchFamily="34" charset="-52"/>
              </a:rPr>
              <a:t>й.лт.рпе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err="1" smtClean="0">
                <a:latin typeface="Arial Cyr Chuv" pitchFamily="34" charset="-52"/>
              </a:rPr>
              <a:t>т.рл</a:t>
            </a:r>
            <a:r>
              <a:rPr lang="ru-RU" dirty="0" smtClean="0">
                <a:latin typeface="Arial Cyr Chuv" pitchFamily="34" charset="-52"/>
              </a:rPr>
              <a:t>. </a:t>
            </a:r>
            <a:r>
              <a:rPr lang="ru-RU" dirty="0" err="1">
                <a:latin typeface="Arial Cyr Chuv" pitchFamily="34" charset="-52"/>
              </a:rPr>
              <a:t>х</a:t>
            </a:r>
            <a:r>
              <a:rPr lang="ru-RU" dirty="0" err="1" smtClean="0">
                <a:latin typeface="Arial Cyr Chuv" pitchFamily="34" charset="-52"/>
              </a:rPr>
              <a:t>усканусем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err="1" smtClean="0">
                <a:latin typeface="Arial Cyr Chuv" pitchFamily="34" charset="-52"/>
              </a:rPr>
              <a:t>тёва</a:t>
            </a:r>
            <a:r>
              <a:rPr lang="ru-RU" dirty="0" smtClean="0">
                <a:latin typeface="Arial Cyr Chuv" pitchFamily="34" charset="-52"/>
              </a:rPr>
              <a:t>==.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753"/>
            <a:ext cx="5066545" cy="2919192"/>
          </a:xfrm>
        </p:spPr>
      </p:pic>
    </p:spTree>
    <p:extLst>
      <p:ext uri="{BB962C8B-B14F-4D97-AF65-F5344CB8AC3E}">
        <p14:creationId xmlns:p14="http://schemas.microsoft.com/office/powerpoint/2010/main" val="1489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5904656" cy="1224136"/>
          </a:xfrm>
        </p:spPr>
        <p:txBody>
          <a:bodyPr/>
          <a:lstStyle/>
          <a:p>
            <a:pPr algn="ctr"/>
            <a:r>
              <a:rPr lang="ru-RU" dirty="0" err="1" smtClean="0">
                <a:latin typeface="Arial Cyr Chuv" pitchFamily="34" charset="-52"/>
              </a:rPr>
              <a:t>Асанне</a:t>
            </a:r>
            <a:r>
              <a:rPr lang="ru-RU" dirty="0" smtClean="0">
                <a:latin typeface="Arial Cyr Chuv" pitchFamily="34" charset="-52"/>
              </a:rPr>
              <a:t> </a:t>
            </a:r>
            <a:r>
              <a:rPr lang="ru-RU" dirty="0" smtClean="0">
                <a:latin typeface="Arial Cyr Chuv" pitchFamily="34" charset="-52"/>
              </a:rPr>
              <a:t>арчи?</a:t>
            </a:r>
            <a:endParaRPr lang="ru-RU" dirty="0">
              <a:latin typeface="Arial Cyr Chuv" pitchFamily="34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493" y="4331043"/>
            <a:ext cx="2048729" cy="2139471"/>
          </a:xfrm>
        </p:spPr>
      </p:pic>
      <p:pic>
        <p:nvPicPr>
          <p:cNvPr id="1026" name="Picture 2" descr="C:\Users\1\Desktop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989772" cy="223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1846163" cy="210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i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02690"/>
            <a:ext cx="3168352" cy="223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0"/>
            <a:ext cx="6512511" cy="2708920"/>
          </a:xfrm>
        </p:spPr>
        <p:txBody>
          <a:bodyPr/>
          <a:lstStyle/>
          <a:p>
            <a:pPr algn="ctr"/>
            <a:r>
              <a:rPr lang="ru-RU" sz="4000" dirty="0" err="1" smtClean="0">
                <a:latin typeface="Arial Cyr Chuv" pitchFamily="34" charset="-52"/>
              </a:rPr>
              <a:t>Асамлё</a:t>
            </a:r>
            <a:r>
              <a:rPr lang="ru-RU" sz="4000" dirty="0" smtClean="0">
                <a:latin typeface="Arial Cyr Chuv" pitchFamily="34" charset="-52"/>
              </a:rPr>
              <a:t> </a:t>
            </a:r>
            <a:r>
              <a:rPr lang="ru-RU" sz="4000" dirty="0" err="1" smtClean="0">
                <a:latin typeface="Arial Cyr Chuv" pitchFamily="34" charset="-52"/>
              </a:rPr>
              <a:t>самант</a:t>
            </a:r>
            <a:r>
              <a:rPr lang="ru-RU" sz="4000" dirty="0" smtClean="0">
                <a:latin typeface="Arial Cyr Chuv" pitchFamily="34" charset="-52"/>
              </a:rPr>
              <a:t> </a:t>
            </a:r>
            <a:br>
              <a:rPr lang="ru-RU" sz="4000" dirty="0" smtClean="0">
                <a:latin typeface="Arial Cyr Chuv" pitchFamily="34" charset="-52"/>
              </a:rPr>
            </a:br>
            <a:r>
              <a:rPr lang="ru-RU" sz="4000" dirty="0" smtClean="0">
                <a:latin typeface="Arial Cyr Chuv" pitchFamily="34" charset="-52"/>
              </a:rPr>
              <a:t>+</a:t>
            </a:r>
            <a:r>
              <a:rPr lang="ru-RU" sz="4000" dirty="0" err="1" smtClean="0">
                <a:latin typeface="Arial Cyr Chuv" pitchFamily="34" charset="-52"/>
              </a:rPr>
              <a:t>ак</a:t>
            </a:r>
            <a:r>
              <a:rPr lang="ru-RU" sz="4000" dirty="0" smtClean="0">
                <a:latin typeface="Arial Cyr Chuv" pitchFamily="34" charset="-52"/>
              </a:rPr>
              <a:t> </a:t>
            </a:r>
            <a:r>
              <a:rPr lang="ru-RU" sz="4000" dirty="0">
                <a:latin typeface="Arial Cyr Chuv" pitchFamily="34" charset="-52"/>
              </a:rPr>
              <a:t>\</a:t>
            </a:r>
            <a:r>
              <a:rPr lang="ru-RU" sz="4000" dirty="0" err="1" smtClean="0">
                <a:latin typeface="Arial Cyr Chuv" pitchFamily="34" charset="-52"/>
              </a:rPr>
              <a:t>керч.к</a:t>
            </a:r>
            <a:r>
              <a:rPr lang="ru-RU" sz="4000" dirty="0" smtClean="0">
                <a:latin typeface="Arial Cyr Chuv" pitchFamily="34" charset="-52"/>
              </a:rPr>
              <a:t> </a:t>
            </a:r>
            <a:r>
              <a:rPr lang="ru-RU" sz="4000" dirty="0" err="1" smtClean="0">
                <a:latin typeface="Arial Cyr Chuv" pitchFamily="34" charset="-52"/>
              </a:rPr>
              <a:t>м.не</a:t>
            </a:r>
            <a:r>
              <a:rPr lang="ru-RU" sz="4000" dirty="0" smtClean="0">
                <a:latin typeface="Arial Cyr Chuv" pitchFamily="34" charset="-52"/>
              </a:rPr>
              <a:t> </a:t>
            </a:r>
            <a:r>
              <a:rPr lang="ru-RU" sz="4000" dirty="0" err="1" smtClean="0">
                <a:latin typeface="Arial Cyr Chuv" pitchFamily="34" charset="-52"/>
              </a:rPr>
              <a:t>п.лтерет</a:t>
            </a:r>
            <a:r>
              <a:rPr lang="ru-RU" sz="4000" dirty="0" smtClean="0">
                <a:latin typeface="Arial Cyr Chuv" pitchFamily="34" charset="-52"/>
              </a:rPr>
              <a:t>-ши;</a:t>
            </a:r>
            <a:endParaRPr lang="ru-RU" sz="4000" dirty="0">
              <a:latin typeface="Arial Cyr Chuv" pitchFamily="34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996952"/>
            <a:ext cx="5260603" cy="3507069"/>
          </a:xfrm>
        </p:spPr>
      </p:pic>
    </p:spTree>
    <p:extLst>
      <p:ext uri="{BB962C8B-B14F-4D97-AF65-F5344CB8AC3E}">
        <p14:creationId xmlns:p14="http://schemas.microsoft.com/office/powerpoint/2010/main" val="82805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2656"/>
            <a:ext cx="5806532" cy="5845502"/>
          </a:xfrm>
        </p:spPr>
      </p:pic>
    </p:spTree>
    <p:extLst>
      <p:ext uri="{BB962C8B-B14F-4D97-AF65-F5344CB8AC3E}">
        <p14:creationId xmlns:p14="http://schemas.microsoft.com/office/powerpoint/2010/main" val="825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764704"/>
            <a:ext cx="5664629" cy="4248472"/>
          </a:xfrm>
        </p:spPr>
      </p:pic>
    </p:spTree>
    <p:extLst>
      <p:ext uri="{BB962C8B-B14F-4D97-AF65-F5344CB8AC3E}">
        <p14:creationId xmlns:p14="http://schemas.microsoft.com/office/powerpoint/2010/main" val="15411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</TotalTime>
  <Words>49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+.нтер\ Олимп.</vt:lpstr>
      <vt:lpstr>Эсир =ак =ынна п.лет.р-и;</vt:lpstr>
      <vt:lpstr>Елена Муратова-паллё спортсмен?Чёваш Республикинче пурёнакан х.р Олимпиадёна хутшённё?Могул ёмёртёв.сенче вёл нумай =.нтерн.?Сочире те вёл малта пулассине шанатпёр</vt:lpstr>
      <vt:lpstr>Презентация PowerPoint</vt:lpstr>
      <vt:lpstr>Могул-фристайлён п.р т.с.?Спортсменсем й.лт.рпе т.рл. хусканусем тёва==.</vt:lpstr>
      <vt:lpstr>Асанне арчи?</vt:lpstr>
      <vt:lpstr>Асамлё самант  +ак \керч.к м.не п.лтерет-ши;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+.нтер\ Олимп.</dc:title>
  <dc:creator>1</dc:creator>
  <cp:lastModifiedBy>1</cp:lastModifiedBy>
  <cp:revision>7</cp:revision>
  <dcterms:created xsi:type="dcterms:W3CDTF">2014-02-04T15:14:06Z</dcterms:created>
  <dcterms:modified xsi:type="dcterms:W3CDTF">2014-02-10T08:08:30Z</dcterms:modified>
</cp:coreProperties>
</file>