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B1D7-4E45-40DB-9153-95FF62ED829C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1079F-D267-47DA-9EF8-7679C1AB8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4487" y="404664"/>
            <a:ext cx="8289513" cy="17543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5400" u="sng" dirty="0" smtClean="0"/>
              <a:t>Проект</a:t>
            </a:r>
            <a:r>
              <a:rPr lang="ru-RU" sz="5400" dirty="0" smtClean="0"/>
              <a:t> </a:t>
            </a:r>
          </a:p>
          <a:p>
            <a:pPr algn="ctr"/>
            <a:r>
              <a:rPr lang="ru-RU" sz="5400" dirty="0" smtClean="0"/>
              <a:t>«Яичко не простое, а ………»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5589240"/>
            <a:ext cx="3734292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Выполнила: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Максимова Лариса Геннадьевна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Воспитатель ДОУ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964488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</a:t>
            </a:r>
            <a:r>
              <a:rPr lang="ru-RU" sz="2300" b="1" dirty="0" smtClean="0"/>
              <a:t>Актуальность</a:t>
            </a:r>
            <a:r>
              <a:rPr lang="ru-RU" sz="2300" dirty="0" smtClean="0"/>
              <a:t> данного проекта состоит в том, что он позволяет в</a:t>
            </a:r>
          </a:p>
          <a:p>
            <a:r>
              <a:rPr lang="ru-RU" sz="2300" dirty="0" smtClean="0"/>
              <a:t> условиях воспитательно-образовательного процесса в ДОУ расширить, обогатить, систематизировать, и творчески применить знания детей о предмете неживой природы (о яйце). Познакомить с разными состояниями яйца (жидкое, вареное), с опытами с яйцом с целью развития интереса к познавательно исследовательской деятельности. Ребёнок активнее накапливает опыт и усваивает знания в результате непосредственного общения с природой в ходе наблюдения, игр и экспериментирований.</a:t>
            </a:r>
            <a:endParaRPr lang="ru-RU" sz="2300" dirty="0"/>
          </a:p>
        </p:txBody>
      </p:sp>
      <p:pic>
        <p:nvPicPr>
          <p:cNvPr id="6" name="Рисунок 5" descr="fdc9a256c6068e633f53459f5145e66f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149080"/>
            <a:ext cx="3040013" cy="2145892"/>
          </a:xfrm>
          <a:prstGeom prst="rect">
            <a:avLst/>
          </a:prstGeom>
        </p:spPr>
      </p:pic>
      <p:pic>
        <p:nvPicPr>
          <p:cNvPr id="7" name="Рисунок 6" descr="Egg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221088"/>
            <a:ext cx="2376264" cy="201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608628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Вид проекта: </a:t>
            </a:r>
            <a:r>
              <a:rPr lang="ru-RU" dirty="0" smtClean="0"/>
              <a:t>познавательно-исследовательский, групповой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92696"/>
            <a:ext cx="54006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Продолжительность: </a:t>
            </a:r>
            <a:r>
              <a:rPr lang="ru-RU" dirty="0" smtClean="0"/>
              <a:t>краткосрочный (с 19.01- 22.01)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196752"/>
            <a:ext cx="589725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Участники: </a:t>
            </a:r>
            <a:r>
              <a:rPr lang="ru-RU" dirty="0" smtClean="0"/>
              <a:t>дети младшей группы, воспитатель, родители.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772816"/>
            <a:ext cx="216024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Цель проекта: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2420888"/>
            <a:ext cx="8532440" cy="11079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развития познавательных, исследовательских и творческих способностей детей в процессе разборки проекта. Сформировать представление о яйце.</a:t>
            </a:r>
            <a:endParaRPr lang="ru-RU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3789040"/>
            <a:ext cx="237626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Задачи проекта: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4395787"/>
            <a:ext cx="8532440" cy="246221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-конкретизировать и углубить представление детей о яйце (цвет, форма, состояние- твёрдое, жидкое, блюда из яиц.);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-формировать исследовательский и познавательный интерес в ходе экспериментирования с яйцом;</a:t>
            </a:r>
          </a:p>
          <a:p>
            <a:pPr>
              <a:buFontTx/>
              <a:buChar char="-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обуждать детей участвовать в обсуждении экспериментов с яйцом;</a:t>
            </a:r>
          </a:p>
          <a:p>
            <a:pPr>
              <a:buFontTx/>
              <a:buChar char="-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азвивать интерес родителей к жизни детского сада и расширять формы работы с семьёй.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411304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Интеграция образовательных областей: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92696"/>
            <a:ext cx="7992888" cy="16312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Познание- формирование целостной картины мира, формирование элементарных математических представлений, продуктивная и исследовательская деятельность, коммуникация, чтение художественной литературы и художественное творчество, социализация.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420888"/>
            <a:ext cx="157921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Формы работ: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924944"/>
            <a:ext cx="7848872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Дидактические игры, речевые игры, наблюдения в природе, экспериментальная деятельность, продуктивная деятельность, чтение художественной литературы.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5047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472608"/>
            <a:ext cx="1782836" cy="1782836"/>
          </a:xfrm>
          <a:prstGeom prst="rect">
            <a:avLst/>
          </a:prstGeom>
        </p:spPr>
      </p:pic>
      <p:pic>
        <p:nvPicPr>
          <p:cNvPr id="11" name="Рисунок 10" descr="ауц34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043588"/>
            <a:ext cx="3696378" cy="2342579"/>
          </a:xfrm>
          <a:prstGeom prst="rect">
            <a:avLst/>
          </a:prstGeom>
        </p:spPr>
      </p:pic>
      <p:pic>
        <p:nvPicPr>
          <p:cNvPr id="12" name="Рисунок 11" descr="сы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005064"/>
            <a:ext cx="2448272" cy="2210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287341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Ожидаемые результаты: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692696"/>
            <a:ext cx="6162713" cy="132343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u="sng" dirty="0" smtClean="0">
                <a:solidFill>
                  <a:schemeClr val="tx1"/>
                </a:solidFill>
              </a:rPr>
              <a:t>Дети: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-сформированы элементарные представления о яйце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-развит интерес к наблюдению за объектами природы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-воспитание бережного отношения к природе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861048"/>
            <a:ext cx="5472608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tx1"/>
                </a:solidFill>
              </a:rPr>
              <a:t>Родители: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проводят с детьми наблюдения в природе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привлекают детей к совместному труду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june25eg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696" y="1844824"/>
            <a:ext cx="2736304" cy="2345403"/>
          </a:xfrm>
          <a:prstGeom prst="rect">
            <a:avLst/>
          </a:prstGeom>
        </p:spPr>
      </p:pic>
      <p:pic>
        <p:nvPicPr>
          <p:cNvPr id="10" name="Рисунок 9" descr="3к24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204864"/>
            <a:ext cx="1586232" cy="1411510"/>
          </a:xfrm>
          <a:prstGeom prst="rect">
            <a:avLst/>
          </a:prstGeom>
        </p:spPr>
      </p:pic>
      <p:pic>
        <p:nvPicPr>
          <p:cNvPr id="11" name="Рисунок 10" descr="0ae1d0fd133014cc04d4aab2c15103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4972050"/>
            <a:ext cx="283845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1851789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Этапы проекта: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1" y="836712"/>
            <a:ext cx="8712967" cy="286232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 </a:t>
            </a:r>
            <a:r>
              <a:rPr lang="ru-RU" sz="2000" b="1" dirty="0" smtClean="0">
                <a:solidFill>
                  <a:schemeClr val="tx1"/>
                </a:solidFill>
              </a:rPr>
              <a:t>этап- информационно-технологический: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-изучение методической литературы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-постановка цели и задач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-выбор форм работы с родителями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-выбор основных мероприятий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-определение объёма и содержания работы для внедрения проекта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-составление перспективного плана работы с детьми и сотрудничества с родителями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-определение и формулировка ожидаемых результатов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9552" y="4581128"/>
          <a:ext cx="8388424" cy="1459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7106"/>
                <a:gridCol w="2097106"/>
                <a:gridCol w="2097106"/>
                <a:gridCol w="2097106"/>
              </a:tblGrid>
              <a:tr h="924197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сказки</a:t>
                      </a:r>
                    </a:p>
                    <a:p>
                      <a:r>
                        <a:rPr lang="ru-RU" dirty="0" smtClean="0"/>
                        <a:t>«Курочка ряба»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приготовления омлета и яичницы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о формах яйца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о цвете яйца</a:t>
                      </a:r>
                      <a:endParaRPr lang="ru-RU" dirty="0"/>
                    </a:p>
                  </a:txBody>
                  <a:tcPr/>
                </a:tc>
              </a:tr>
              <a:tr h="535666">
                <a:tc>
                  <a:txBody>
                    <a:bodyPr/>
                    <a:lstStyle/>
                    <a:p>
                      <a:r>
                        <a:rPr lang="ru-RU" dirty="0" smtClean="0"/>
                        <a:t>5 %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35696" y="4077072"/>
            <a:ext cx="554267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Диагностика первоначальных знаний о яйце у детей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60648"/>
            <a:ext cx="6768752" cy="286232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 </a:t>
            </a:r>
            <a:r>
              <a:rPr lang="en-US" sz="2000" b="1" dirty="0" err="1" smtClean="0">
                <a:solidFill>
                  <a:schemeClr val="tx1"/>
                </a:solidFill>
              </a:rPr>
              <a:t>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этап- подготовительный: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-подбор пособий для работы с детьми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-подбор художественной литературы, наглядного материала, материалов для экспериментирования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-создание развивающей среды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-изготовление дидактических игр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-задание для родителей- приготовление вместе с детьми омлета и яичницы, совместное изготовление поделок из яиц.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3645024"/>
            <a:ext cx="6768752" cy="224676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 </a:t>
            </a:r>
            <a:r>
              <a:rPr lang="en-US" sz="2000" b="1" dirty="0" err="1" smtClean="0">
                <a:solidFill>
                  <a:schemeClr val="tx1"/>
                </a:solidFill>
              </a:rPr>
              <a:t>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этап- практический: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-чтение художественной литературы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-работа с иллюстрациями по книге «Курочка Ряба», заучивание сказки.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-совместные мероприятия родителей с детьми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-проведение трёх занятий с детьми на тему «Яичко не простое, а….» и одно занятие совместно (родители и дети)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ook.com.ua-42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7101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116632"/>
            <a:ext cx="3493264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800" dirty="0" smtClean="0"/>
              <a:t>Занятие № 1</a:t>
            </a:r>
            <a:endParaRPr lang="ru-RU" sz="4800" dirty="0"/>
          </a:p>
        </p:txBody>
      </p:sp>
      <p:pic>
        <p:nvPicPr>
          <p:cNvPr id="13" name="Рисунок 12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071546"/>
            <a:ext cx="3563921" cy="2520280"/>
          </a:xfrm>
          <a:prstGeom prst="rect">
            <a:avLst/>
          </a:prstGeom>
        </p:spPr>
      </p:pic>
      <p:pic>
        <p:nvPicPr>
          <p:cNvPr id="16" name="Рисунок 15" descr="4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786322"/>
            <a:ext cx="3740761" cy="2243263"/>
          </a:xfrm>
          <a:prstGeom prst="rect">
            <a:avLst/>
          </a:prstGeom>
        </p:spPr>
      </p:pic>
      <p:pic>
        <p:nvPicPr>
          <p:cNvPr id="11" name="Рисунок 10" descr="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071810"/>
            <a:ext cx="3153806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487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Пушкин</dc:creator>
  <cp:lastModifiedBy>Dove</cp:lastModifiedBy>
  <cp:revision>83</cp:revision>
  <dcterms:created xsi:type="dcterms:W3CDTF">2015-10-24T06:14:56Z</dcterms:created>
  <dcterms:modified xsi:type="dcterms:W3CDTF">2017-01-01T19:28:29Z</dcterms:modified>
</cp:coreProperties>
</file>