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3" r:id="rId16"/>
    <p:sldId id="271" r:id="rId17"/>
    <p:sldId id="274" r:id="rId18"/>
    <p:sldId id="276" r:id="rId19"/>
    <p:sldId id="275" r:id="rId20"/>
    <p:sldId id="278" r:id="rId21"/>
    <p:sldId id="272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D7EAF2-E1D5-4BFB-9185-9F395D373570}" type="datetimeFigureOut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64364E-0AD9-42F6-A1D5-9837BA434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15BB9-6106-4CD9-A0B0-944FEC5B92A3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87BB5-6F8B-47C1-891B-F42FD3168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F122F-CC6D-429F-A965-A2B685404BC6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500A0-1D33-4D15-B246-A9F4C2A46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82D1B-6DEC-4AED-92CC-26B3AB1872EE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032A6-F79E-4791-B5F0-BBCCB8CBF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14866-A57A-410D-AA7E-6AEBA94D517D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92106-9F65-4B52-B823-CDC8BCC02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5C951-5833-4156-B1F6-190176CD1436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2A697-8E1D-4BFC-90AA-27A6B46DD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D2E64-04BB-4BF5-B341-5D386B855C05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F8E3D-1EA7-4AA3-97B9-95F70E736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CABE6-B0F6-4950-92CC-30A51D68DF4A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E8CB9-8A68-4844-AEAC-52574573E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C26A-74A4-4446-A714-DB511CE4FDC1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BAA33-678F-4713-8193-86598CEF8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36532-CFBE-423D-B0F6-AC338D633EA0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6060D-9341-45AB-B0D8-DEC7CFADC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022FA-5F1E-4C3C-BD6C-E3B6906C92EB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C5F44-6FCD-458A-9F7B-1EE5B5917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FFD42-E673-403A-BCAC-AE991BF480DC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143D5-1DAA-4E28-8D59-1F9DDF603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7E952C-B0E2-4D57-AB8D-748B55533E9B}" type="datetime1">
              <a:rPr lang="ru-RU"/>
              <a:pPr>
                <a:defRPr/>
              </a:pPr>
              <a:t>01.01.2017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5336E6-88C8-4535-B8C6-0C34C159D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4752975" cy="527367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4338" name="Прямоугольник 5"/>
          <p:cNvSpPr>
            <a:spLocks noChangeArrowheads="1"/>
          </p:cNvSpPr>
          <p:nvPr/>
        </p:nvSpPr>
        <p:spPr bwMode="auto">
          <a:xfrm>
            <a:off x="900113" y="260350"/>
            <a:ext cx="7739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Районная научная конференция учащихся общеобразовательных учреждений муниципального образования «Ольский район» </a:t>
            </a:r>
          </a:p>
        </p:txBody>
      </p:sp>
      <p:sp>
        <p:nvSpPr>
          <p:cNvPr id="14339" name="Прямоугольник 6"/>
          <p:cNvSpPr>
            <a:spLocks noChangeArrowheads="1"/>
          </p:cNvSpPr>
          <p:nvPr/>
        </p:nvSpPr>
        <p:spPr bwMode="auto">
          <a:xfrm>
            <a:off x="5364163" y="1844675"/>
            <a:ext cx="3563937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tx2"/>
                </a:solidFill>
                <a:latin typeface="Calibri" pitchFamily="34" charset="0"/>
              </a:rPr>
              <a:t>Исследовательская работа:</a:t>
            </a:r>
          </a:p>
          <a:p>
            <a:pPr algn="ctr"/>
            <a:r>
              <a:rPr lang="ru-RU" b="1">
                <a:solidFill>
                  <a:schemeClr val="tx2"/>
                </a:solidFill>
                <a:latin typeface="Calibri" pitchFamily="34" charset="0"/>
              </a:rPr>
              <a:t>«Для чего коту усы?»</a:t>
            </a:r>
          </a:p>
          <a:p>
            <a:endParaRPr lang="ru-RU">
              <a:latin typeface="Calibri" pitchFamily="34" charset="0"/>
            </a:endParaRPr>
          </a:p>
          <a:p>
            <a:pPr algn="r"/>
            <a:r>
              <a:rPr lang="ru-RU" b="1">
                <a:latin typeface="Calibri" pitchFamily="34" charset="0"/>
              </a:rPr>
              <a:t>Работу выполнила:</a:t>
            </a:r>
          </a:p>
          <a:p>
            <a:pPr algn="r"/>
            <a:r>
              <a:rPr lang="ru-RU" b="1">
                <a:latin typeface="Calibri" pitchFamily="34" charset="0"/>
              </a:rPr>
              <a:t>Щербакова Екатерина Владимировна,</a:t>
            </a:r>
          </a:p>
          <a:p>
            <a:pPr algn="r"/>
            <a:r>
              <a:rPr lang="ru-RU" b="1">
                <a:latin typeface="Calibri" pitchFamily="34" charset="0"/>
              </a:rPr>
              <a:t>ученица 3  класса</a:t>
            </a:r>
          </a:p>
          <a:p>
            <a:pPr algn="r"/>
            <a:r>
              <a:rPr lang="ru-RU" b="1">
                <a:latin typeface="Calibri" pitchFamily="34" charset="0"/>
              </a:rPr>
              <a:t>МКОУ «СОШ п. Армань»</a:t>
            </a:r>
          </a:p>
          <a:p>
            <a:pPr algn="r"/>
            <a:endParaRPr lang="ru-RU" b="1">
              <a:latin typeface="Calibri" pitchFamily="34" charset="0"/>
            </a:endParaRPr>
          </a:p>
          <a:p>
            <a:pPr algn="r"/>
            <a:r>
              <a:rPr lang="ru-RU" b="1">
                <a:latin typeface="Calibri" pitchFamily="34" charset="0"/>
              </a:rPr>
              <a:t>Научный руководитель:</a:t>
            </a:r>
          </a:p>
          <a:p>
            <a:pPr algn="r"/>
            <a:r>
              <a:rPr lang="ru-RU" b="1">
                <a:latin typeface="Calibri" pitchFamily="34" charset="0"/>
              </a:rPr>
              <a:t>Арбузова Анастасия Николаевна,</a:t>
            </a:r>
          </a:p>
          <a:p>
            <a:pPr algn="r"/>
            <a:r>
              <a:rPr lang="ru-RU" b="1">
                <a:latin typeface="Calibri" pitchFamily="34" charset="0"/>
              </a:rPr>
              <a:t>учитель начальных классов</a:t>
            </a:r>
          </a:p>
          <a:p>
            <a:pPr algn="r"/>
            <a:r>
              <a:rPr lang="ru-RU" b="1">
                <a:latin typeface="Calibri" pitchFamily="34" charset="0"/>
              </a:rPr>
              <a:t>МКОУ «СОШ п. Армань»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BA5189-AB64-4E5F-B6AA-69F622A63175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Кошка с добычей в зубах</a:t>
            </a:r>
          </a:p>
        </p:txBody>
      </p:sp>
      <p:pic>
        <p:nvPicPr>
          <p:cNvPr id="23554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341438"/>
            <a:ext cx="3973513" cy="2979737"/>
          </a:xfrm>
          <a:ln w="38100">
            <a:solidFill>
              <a:srgbClr val="0070C0"/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6DA45-1C5C-4922-B8B0-8E1E3BCCC8C9}" type="slidenum">
              <a:rPr lang="ru-RU"/>
              <a:pPr>
                <a:defRPr/>
              </a:pPr>
              <a:t>10</a:t>
            </a:fld>
            <a:endParaRPr lang="ru-RU"/>
          </a:p>
        </p:txBody>
      </p:sp>
      <p:pic>
        <p:nvPicPr>
          <p:cNvPr id="2355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1989138"/>
            <a:ext cx="4773612" cy="463867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341438"/>
            <a:ext cx="7632700" cy="4948237"/>
          </a:xfrm>
          <a:ln w="38100">
            <a:solidFill>
              <a:srgbClr val="0070C0"/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CE1269-A2B3-4B74-A38B-24B8CE4DE7D5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Мейн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кун Мисси из Финляндии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el-GR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исследования.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Практический.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Эксперимент первый.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3601E7-F6C2-45FA-959B-2DE6066F1F6C}" type="slidenum">
              <a:rPr lang="ru-RU"/>
              <a:pPr>
                <a:defRPr/>
              </a:pPr>
              <a:t>12</a:t>
            </a:fld>
            <a:endParaRPr lang="ru-RU"/>
          </a:p>
        </p:txBody>
      </p:sp>
      <p:pic>
        <p:nvPicPr>
          <p:cNvPr id="2560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2225" y="1341438"/>
            <a:ext cx="6553200" cy="434975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5604" name="Заголовок 1"/>
          <p:cNvSpPr txBox="1">
            <a:spLocks/>
          </p:cNvSpPr>
          <p:nvPr/>
        </p:nvSpPr>
        <p:spPr bwMode="auto">
          <a:xfrm>
            <a:off x="611188" y="56689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 защитная реакция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323850" y="271463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el-GR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исследования.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Практический.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Эксперимент второй.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8125" y="6294438"/>
            <a:ext cx="2133600" cy="365125"/>
          </a:xfrm>
        </p:spPr>
        <p:txBody>
          <a:bodyPr/>
          <a:lstStyle/>
          <a:p>
            <a:pPr>
              <a:defRPr/>
            </a:pPr>
            <a:fld id="{33BDD765-0B33-443E-8A5A-60AB5E67CB42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26627" name="Заголовок 1"/>
          <p:cNvSpPr txBox="1">
            <a:spLocks/>
          </p:cNvSpPr>
          <p:nvPr/>
        </p:nvSpPr>
        <p:spPr bwMode="auto">
          <a:xfrm>
            <a:off x="611188" y="55165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 анализирует расстояние, размер и форму препятствия</a:t>
            </a:r>
          </a:p>
        </p:txBody>
      </p:sp>
      <p:pic>
        <p:nvPicPr>
          <p:cNvPr id="26628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0675" y="1433513"/>
            <a:ext cx="6149975" cy="408305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el-GR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исследования.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Практический.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Эксперимент третий.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8125" y="6294438"/>
            <a:ext cx="2133600" cy="365125"/>
          </a:xfrm>
        </p:spPr>
        <p:txBody>
          <a:bodyPr/>
          <a:lstStyle/>
          <a:p>
            <a:pPr>
              <a:defRPr/>
            </a:pPr>
            <a:fld id="{B4B7361F-0446-401C-A9FE-CD3737AFD406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27651" name="Заголовок 1"/>
          <p:cNvSpPr txBox="1">
            <a:spLocks/>
          </p:cNvSpPr>
          <p:nvPr/>
        </p:nvSpPr>
        <p:spPr bwMode="auto">
          <a:xfrm>
            <a:off x="611188" y="55165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 получает информацию о температуре еды</a:t>
            </a:r>
          </a:p>
        </p:txBody>
      </p:sp>
      <p:pic>
        <p:nvPicPr>
          <p:cNvPr id="27652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900" y="1838325"/>
            <a:ext cx="3297238" cy="332263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7653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482725"/>
            <a:ext cx="3138488" cy="403383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el-GR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ΙΙ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исследования.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Практический.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Опрос детей.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8125" y="6294438"/>
            <a:ext cx="2133600" cy="365125"/>
          </a:xfrm>
        </p:spPr>
        <p:txBody>
          <a:bodyPr/>
          <a:lstStyle/>
          <a:p>
            <a:pPr>
              <a:defRPr/>
            </a:pPr>
            <a:fld id="{A32C3415-78EC-4E90-9F36-AB7356C040F2}" type="slidenum">
              <a:rPr lang="ru-RU"/>
              <a:pPr>
                <a:defRPr/>
              </a:pPr>
              <a:t>15</a:t>
            </a:fld>
            <a:endParaRPr lang="ru-RU"/>
          </a:p>
        </p:txBody>
      </p:sp>
      <p:pic>
        <p:nvPicPr>
          <p:cNvPr id="2867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138" y="1412875"/>
            <a:ext cx="4470400" cy="335280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867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2806700"/>
            <a:ext cx="4494213" cy="3370263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el-GR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ΙΙ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исследования.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Практический.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Опрос прохожих.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8125" y="6294438"/>
            <a:ext cx="2133600" cy="365125"/>
          </a:xfrm>
        </p:spPr>
        <p:txBody>
          <a:bodyPr/>
          <a:lstStyle/>
          <a:p>
            <a:pPr>
              <a:defRPr/>
            </a:pPr>
            <a:fld id="{D5C99470-D9BD-4BCD-9F68-69279FC3A48A}" type="slidenum">
              <a:rPr lang="ru-RU"/>
              <a:pPr>
                <a:defRPr/>
              </a:pPr>
              <a:t>16</a:t>
            </a:fld>
            <a:endParaRPr lang="ru-RU"/>
          </a:p>
        </p:txBody>
      </p:sp>
      <p:pic>
        <p:nvPicPr>
          <p:cNvPr id="29699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449388"/>
            <a:ext cx="6683375" cy="501332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el-GR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ΙΙ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исследования.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Практический.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опроса прохожих.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8125" y="6294438"/>
            <a:ext cx="2133600" cy="365125"/>
          </a:xfrm>
        </p:spPr>
        <p:txBody>
          <a:bodyPr/>
          <a:lstStyle/>
          <a:p>
            <a:pPr>
              <a:defRPr/>
            </a:pPr>
            <a:fld id="{3BC196D2-5C1D-4FEA-9AB3-FF22E01AE80F}" type="slidenum">
              <a:rPr lang="ru-RU"/>
              <a:pPr>
                <a:defRPr/>
              </a:pPr>
              <a:t>17</a:t>
            </a:fld>
            <a:endParaRPr lang="ru-RU"/>
          </a:p>
        </p:txBody>
      </p:sp>
      <p:pic>
        <p:nvPicPr>
          <p:cNvPr id="3072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341438"/>
            <a:ext cx="7777163" cy="467995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el-GR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ΙΙ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исследования.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Практический.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опроса детей.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опроса. </a:t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8125" y="6294438"/>
            <a:ext cx="2133600" cy="365125"/>
          </a:xfrm>
        </p:spPr>
        <p:txBody>
          <a:bodyPr/>
          <a:lstStyle/>
          <a:p>
            <a:pPr>
              <a:defRPr/>
            </a:pPr>
            <a:fld id="{1D49C2A7-A944-4703-ADFF-5347F645AA16}" type="slidenum">
              <a:rPr lang="ru-RU"/>
              <a:pPr>
                <a:defRPr/>
              </a:pPr>
              <a:t>18</a:t>
            </a:fld>
            <a:endParaRPr lang="ru-RU"/>
          </a:p>
        </p:txBody>
      </p:sp>
      <p:pic>
        <p:nvPicPr>
          <p:cNvPr id="3174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325" y="1196975"/>
            <a:ext cx="8178800" cy="521493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 результатов исследований</a:t>
            </a:r>
          </a:p>
        </p:txBody>
      </p:sp>
      <p:pic>
        <p:nvPicPr>
          <p:cNvPr id="32770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3238" y="1268413"/>
            <a:ext cx="8018462" cy="5113337"/>
          </a:xfrm>
          <a:ln w="38100">
            <a:solidFill>
              <a:srgbClr val="0070C0"/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F4350-A9B2-440E-938B-BB0F6CFBFBB6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32772" name="Заголовок 1"/>
          <p:cNvSpPr txBox="1">
            <a:spLocks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 результатов исследований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Почему я выбрала эту тему?</a:t>
            </a:r>
          </a:p>
        </p:txBody>
      </p:sp>
      <p:pic>
        <p:nvPicPr>
          <p:cNvPr id="15362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1252538"/>
            <a:ext cx="3960812" cy="5316537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71B0CF-1AE6-41CF-A774-244530F163ED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395288" y="-28575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  <p:pic>
        <p:nvPicPr>
          <p:cNvPr id="33794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277938"/>
            <a:ext cx="4011613" cy="2665412"/>
          </a:xfrm>
          <a:ln w="38100">
            <a:solidFill>
              <a:schemeClr val="accent1"/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0FE0A-551B-4501-9750-DBA3914AFCAF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76800" y="1916113"/>
            <a:ext cx="3816350" cy="4032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Усы кошке нужны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полноценного восприятия окружающего мира;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осязания;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ориентирования в пространстве.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 l="8543" t="1430" r="10872" b="-2"/>
          <a:stretch>
            <a:fillRect/>
          </a:stretch>
        </p:blipFill>
        <p:spPr>
          <a:xfrm>
            <a:off x="531813" y="549275"/>
            <a:ext cx="2960687" cy="5437188"/>
          </a:xfrm>
          <a:ln w="38100">
            <a:solidFill>
              <a:srgbClr val="0070C0"/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0FCB22-2CE2-44C6-B406-C9AB2ED86B00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34819" name="Прямоугольник 5"/>
          <p:cNvSpPr>
            <a:spLocks noChangeArrowheads="1"/>
          </p:cNvSpPr>
          <p:nvPr/>
        </p:nvSpPr>
        <p:spPr bwMode="auto">
          <a:xfrm>
            <a:off x="3492500" y="2420938"/>
            <a:ext cx="52562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Изучить</a:t>
            </a:r>
          </a:p>
          <a:p>
            <a:pPr algn="ctr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«Зачем коту хвост?»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35842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68400" y="1600200"/>
            <a:ext cx="6807200" cy="4525963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C4BC7A-9718-49BA-8921-BF84745C7702}" type="slidenum">
              <a:rPr lang="ru-RU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84213" y="3429000"/>
            <a:ext cx="7796212" cy="1143000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-  познакомиться с историей появления и одомашнивания кошек;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-  определение значимости усов для кошек;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-  изучение роли и функции кошек;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- изучение литературы по данной теме.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2BAE05-2CE9-4937-B796-6990F74B8114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00113" y="711200"/>
            <a:ext cx="7704137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  работы: 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узнать для чего коту усы и что произойдет,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если их отрезать</a:t>
            </a:r>
            <a:b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 Валенок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54088" y="1600200"/>
            <a:ext cx="7235825" cy="4525963"/>
          </a:xfrm>
          <a:ln w="38100">
            <a:solidFill>
              <a:srgbClr val="0070C0"/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51B3B-0923-4432-9C88-7CEB5BD94C47}" type="slidenum">
              <a:rPr lang="ru-RU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539750" y="908050"/>
            <a:ext cx="8229600" cy="4824413"/>
          </a:xfrm>
        </p:spPr>
        <p:txBody>
          <a:bodyPr/>
          <a:lstStyle/>
          <a:p>
            <a:pPr eaLnBrk="1" hangingPunct="1"/>
            <a:r>
              <a:rPr lang="el-GR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исследования. </a:t>
            </a:r>
            <a:b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Теоретический. </a:t>
            </a:r>
            <a:b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Интересное из жизни кошек. </a:t>
            </a:r>
            <a:b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Изучение понятий и ключевых фраз:</a:t>
            </a:r>
            <a:b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креодонты;</a:t>
            </a:r>
            <a:b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вибриссы;</a:t>
            </a:r>
            <a:b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AB75D6-1B4E-4C39-A7A7-3C911B61379F}" type="slidenum">
              <a:rPr lang="ru-RU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63" y="188913"/>
            <a:ext cx="5591175" cy="501015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A6F6B8-87B9-4628-8FE8-EB6B1631F469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Древний Египет и его жители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56100" y="2924175"/>
            <a:ext cx="4598988" cy="3657600"/>
          </a:xfrm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Плодородный полумесяц (Анатолии) 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1628775"/>
            <a:ext cx="6264275" cy="4857750"/>
          </a:xfrm>
          <a:ln w="38100">
            <a:solidFill>
              <a:srgbClr val="0070C0"/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DB20A-FEBD-4A3A-AB43-A9C183D527F3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79963" y="754063"/>
            <a:ext cx="3814762" cy="2212975"/>
          </a:xfrm>
          <a:ln w="38100">
            <a:solidFill>
              <a:srgbClr val="0070C0"/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82DE3F-E74F-4A4C-BE9C-CD11F3D2686E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1801" y="3073468"/>
            <a:ext cx="38102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Голубая русская</a:t>
            </a:r>
          </a:p>
        </p:txBody>
      </p:sp>
      <p:pic>
        <p:nvPicPr>
          <p:cNvPr id="21508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7613" y="3644900"/>
            <a:ext cx="3619500" cy="247967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497448" y="2967335"/>
            <a:ext cx="275062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персидская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745913" y="6121344"/>
            <a:ext cx="250216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сибирская</a:t>
            </a:r>
          </a:p>
        </p:txBody>
      </p:sp>
      <p:pic>
        <p:nvPicPr>
          <p:cNvPr id="21511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50" y="3644900"/>
            <a:ext cx="3576638" cy="2436813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1228518" y="6081496"/>
            <a:ext cx="182043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сфинкс</a:t>
            </a:r>
          </a:p>
        </p:txBody>
      </p:sp>
      <p:pic>
        <p:nvPicPr>
          <p:cNvPr id="21513" name="Рисунок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163" y="776288"/>
            <a:ext cx="3903662" cy="219075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1514" name="Заголовок 1"/>
          <p:cNvSpPr>
            <a:spLocks noGrp="1"/>
          </p:cNvSpPr>
          <p:nvPr>
            <p:ph type="title"/>
          </p:nvPr>
        </p:nvSpPr>
        <p:spPr>
          <a:xfrm>
            <a:off x="1403350" y="0"/>
            <a:ext cx="6348413" cy="8826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Породы кошек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чего кошкам усы</a:t>
            </a:r>
          </a:p>
        </p:txBody>
      </p:sp>
      <p:pic>
        <p:nvPicPr>
          <p:cNvPr id="22530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341438"/>
            <a:ext cx="6911975" cy="5183187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1D5241-984C-46BC-A860-3ACDED9739D2}" type="slidenum">
              <a:rPr lang="ru-RU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241</Words>
  <Application>Microsoft Office PowerPoint</Application>
  <PresentationFormat>Экран (4:3)</PresentationFormat>
  <Paragraphs>67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Тема Office</vt:lpstr>
      <vt:lpstr>Слайд 1</vt:lpstr>
      <vt:lpstr>Почему я выбрала эту тему?</vt:lpstr>
      <vt:lpstr>                Задачи: -  познакомиться с историей появления и одомашнивания кошек; -  определение значимости усов для кошек; -  изучение роли и функции кошек; - изучение литературы по данной теме. </vt:lpstr>
      <vt:lpstr>Объект исследования: кот Валенок</vt:lpstr>
      <vt:lpstr>Ι этап исследования.  Теоретический.  Интересное из жизни кошек.  Изучение понятий и ключевых фраз: - креодонты; - вибриссы; . </vt:lpstr>
      <vt:lpstr>Древний Египет и его жители </vt:lpstr>
      <vt:lpstr>Плодородный полумесяц (Анатолии) </vt:lpstr>
      <vt:lpstr>Породы кошек</vt:lpstr>
      <vt:lpstr>Для чего кошкам усы</vt:lpstr>
      <vt:lpstr>Кошка с добычей в зубах</vt:lpstr>
      <vt:lpstr>Мейн- кун Мисси из Финляндии</vt:lpstr>
      <vt:lpstr>ΙΙ этап исследования.  Практический.  Эксперимент первый.  </vt:lpstr>
      <vt:lpstr>ΙΙ этап исследования.  Практический.  Эксперимент второй.  </vt:lpstr>
      <vt:lpstr>ΙΙ этап исследования.  Практический.  Эксперимент третий.  </vt:lpstr>
      <vt:lpstr>ΙΙΙ этап исследования.  Практический.  Опрос детей.  </vt:lpstr>
      <vt:lpstr>ΙΙΙ этап исследования.  Практический.  Опрос прохожих.  </vt:lpstr>
      <vt:lpstr>ΙΙΙ этап исследования.  Практический.  Результаты опроса прохожих.  </vt:lpstr>
      <vt:lpstr>ΙΙΙ этап исследования.  Практический.  Результаты опроса детей. Результаты опроса.  </vt:lpstr>
      <vt:lpstr>Анализ результатов исследований</vt:lpstr>
      <vt:lpstr>Вывод</vt:lpstr>
      <vt:lpstr>Слайд 21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МКОУ СОШ</cp:lastModifiedBy>
  <cp:revision>19</cp:revision>
  <dcterms:created xsi:type="dcterms:W3CDTF">2015-10-26T04:13:44Z</dcterms:created>
  <dcterms:modified xsi:type="dcterms:W3CDTF">2017-01-01T05:08:47Z</dcterms:modified>
</cp:coreProperties>
</file>