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61" r:id="rId3"/>
    <p:sldId id="262" r:id="rId4"/>
    <p:sldId id="264" r:id="rId5"/>
    <p:sldId id="265" r:id="rId6"/>
    <p:sldId id="273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AB7F1-16A9-45EF-B537-62271CC6AB51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9944F-EF83-40C0-969C-ADFA14AD3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725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944F-EF83-40C0-969C-ADFA14AD361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571472" y="785794"/>
            <a:ext cx="8072494" cy="24288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</a:rPr>
              <a:t>Сказки </a:t>
            </a:r>
          </a:p>
          <a:p>
            <a:pPr algn="ctr"/>
            <a:r>
              <a:rPr lang="ru-RU" sz="4800" b="1" i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</a:rPr>
              <a:t>Корнея Ивановича Чуковского</a:t>
            </a:r>
            <a:endParaRPr lang="ru-RU" sz="4800" b="1" i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28604"/>
            <a:ext cx="271768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876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85728"/>
            <a:ext cx="186152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42910" y="6143644"/>
            <a:ext cx="764386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bg1"/>
                </a:solidFill>
                <a:effectLst/>
              </a:rPr>
              <a:t>Литературная викторина</a:t>
            </a:r>
            <a:endParaRPr lang="ru-RU" sz="3200" b="1" cap="none" spc="0" dirty="0">
              <a:ln/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6613"/>
            <a:ext cx="8258640" cy="5758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391" y="0"/>
            <a:ext cx="5169218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"/>
            <a:ext cx="5256584" cy="65872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382" y="188639"/>
            <a:ext cx="4902898" cy="666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0283" y="404664"/>
            <a:ext cx="72234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СЛН, КРКДЛ, МРТШК,ЗЧТ, МДВДЬ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5" y="1052736"/>
            <a:ext cx="34351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ТЕЛЕФОН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2012" y="1988840"/>
            <a:ext cx="62856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МДВДЬ, КТ, КМРК,ВЛК, ТРКН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71649" y="2603351"/>
            <a:ext cx="44678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АРАКАНИЩЕ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5114" y="3789040"/>
            <a:ext cx="52806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МХ-ЦКТХ, ПК,ПЧЛ, КМРК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68298" y="4509120"/>
            <a:ext cx="46939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МУХА-ЦОКОТУХА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142984"/>
            <a:ext cx="8501122" cy="83099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Разгадайте кроссворд по произведениям К. Чуковского и узнаете, как называется первая сказка писателя.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2143116"/>
          <a:ext cx="7429550" cy="4657344"/>
        </p:xfrm>
        <a:graphic>
          <a:graphicData uri="http://schemas.openxmlformats.org/drawingml/2006/table">
            <a:tbl>
              <a:tblPr/>
              <a:tblGrid>
                <a:gridCol w="742955"/>
                <a:gridCol w="742955"/>
                <a:gridCol w="742955"/>
                <a:gridCol w="742955"/>
                <a:gridCol w="742955"/>
                <a:gridCol w="742955"/>
                <a:gridCol w="742955"/>
                <a:gridCol w="742955"/>
                <a:gridCol w="742955"/>
                <a:gridCol w="742955"/>
              </a:tblGrid>
              <a:tr h="500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5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38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03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3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88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88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88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88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88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38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6 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9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Calibri"/>
                          <a:ea typeface="Times New Roman"/>
                          <a:cs typeface="Times New Roman"/>
                        </a:rPr>
                        <a:t>                     7   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D4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D4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D4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D4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D4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D4A8"/>
                    </a:solidFill>
                  </a:tcPr>
                </a:tc>
              </a:tr>
              <a:tr h="50038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14612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р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500430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4810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214810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786050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0430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0232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5000628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5715008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500826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н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3500430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71670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2786050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</a:t>
            </a:r>
            <a:endParaRPr lang="ru-RU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1357290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ц</a:t>
            </a:r>
            <a:endParaRPr lang="ru-RU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4286248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5000628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</a:t>
            </a:r>
            <a:endParaRPr lang="ru-RU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5786446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х</a:t>
            </a:r>
            <a:endParaRPr lang="ru-RU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6500826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4214810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2786050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36" name="TextBox 35"/>
          <p:cNvSpPr txBox="1"/>
          <p:nvPr/>
        </p:nvSpPr>
        <p:spPr>
          <a:xfrm>
            <a:off x="3500430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71670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</a:t>
            </a:r>
            <a:endParaRPr lang="ru-RU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5000628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ш</a:t>
            </a:r>
            <a:endParaRPr lang="ru-RU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5715008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2643174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д</a:t>
            </a:r>
            <a:endParaRPr lang="ru-RU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1214414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44" name="TextBox 43"/>
          <p:cNvSpPr txBox="1"/>
          <p:nvPr/>
        </p:nvSpPr>
        <p:spPr>
          <a:xfrm>
            <a:off x="1928794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й</a:t>
            </a:r>
            <a:endParaRPr lang="ru-RU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500034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46" name="TextBox 45"/>
          <p:cNvSpPr txBox="1"/>
          <p:nvPr/>
        </p:nvSpPr>
        <p:spPr>
          <a:xfrm>
            <a:off x="3500430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43372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д</a:t>
            </a:r>
            <a:endParaRPr lang="ru-RU" sz="2800" dirty="0"/>
          </a:p>
        </p:txBody>
      </p:sp>
      <p:sp>
        <p:nvSpPr>
          <p:cNvPr id="48" name="TextBox 47"/>
          <p:cNvSpPr txBox="1"/>
          <p:nvPr/>
        </p:nvSpPr>
        <p:spPr>
          <a:xfrm>
            <a:off x="4929190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ы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5643570" y="442913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р</a:t>
            </a:r>
            <a:endParaRPr lang="ru-RU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4214810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</a:t>
            </a:r>
            <a:endParaRPr lang="ru-RU" sz="2800" dirty="0"/>
          </a:p>
        </p:txBody>
      </p:sp>
      <p:sp>
        <p:nvSpPr>
          <p:cNvPr id="51" name="TextBox 50"/>
          <p:cNvSpPr txBox="1"/>
          <p:nvPr/>
        </p:nvSpPr>
        <p:spPr>
          <a:xfrm>
            <a:off x="2786050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52" name="TextBox 51"/>
          <p:cNvSpPr txBox="1"/>
          <p:nvPr/>
        </p:nvSpPr>
        <p:spPr>
          <a:xfrm>
            <a:off x="3500430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71670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5000628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5715008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д</a:t>
            </a:r>
            <a:endParaRPr lang="ru-RU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6500826" y="50006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ь</a:t>
            </a:r>
            <a:endParaRPr lang="ru-RU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5000628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п</a:t>
            </a:r>
            <a:endParaRPr lang="ru-RU" sz="2800" dirty="0"/>
          </a:p>
        </p:txBody>
      </p:sp>
      <p:sp>
        <p:nvSpPr>
          <p:cNvPr id="59" name="TextBox 58"/>
          <p:cNvSpPr txBox="1"/>
          <p:nvPr/>
        </p:nvSpPr>
        <p:spPr>
          <a:xfrm>
            <a:off x="3500430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4810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61" name="TextBox 60"/>
          <p:cNvSpPr txBox="1"/>
          <p:nvPr/>
        </p:nvSpPr>
        <p:spPr>
          <a:xfrm>
            <a:off x="2643174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5715008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63" name="TextBox 62"/>
          <p:cNvSpPr txBox="1"/>
          <p:nvPr/>
        </p:nvSpPr>
        <p:spPr>
          <a:xfrm>
            <a:off x="6500826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п</a:t>
            </a:r>
            <a:endParaRPr lang="ru-RU" sz="2800" dirty="0"/>
          </a:p>
        </p:txBody>
      </p:sp>
      <p:sp>
        <p:nvSpPr>
          <p:cNvPr id="64" name="TextBox 63"/>
          <p:cNvSpPr txBox="1"/>
          <p:nvPr/>
        </p:nvSpPr>
        <p:spPr>
          <a:xfrm>
            <a:off x="7072330" y="55721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66" name="TextBox 65"/>
          <p:cNvSpPr txBox="1"/>
          <p:nvPr/>
        </p:nvSpPr>
        <p:spPr>
          <a:xfrm>
            <a:off x="4214810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67" name="TextBox 66"/>
          <p:cNvSpPr txBox="1"/>
          <p:nvPr/>
        </p:nvSpPr>
        <p:spPr>
          <a:xfrm>
            <a:off x="2643174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68" name="TextBox 67"/>
          <p:cNvSpPr txBox="1"/>
          <p:nvPr/>
        </p:nvSpPr>
        <p:spPr>
          <a:xfrm>
            <a:off x="3500430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28794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</a:t>
            </a:r>
            <a:endParaRPr lang="ru-RU" sz="2800" dirty="0"/>
          </a:p>
        </p:txBody>
      </p:sp>
      <p:sp>
        <p:nvSpPr>
          <p:cNvPr id="70" name="TextBox 69"/>
          <p:cNvSpPr txBox="1"/>
          <p:nvPr/>
        </p:nvSpPr>
        <p:spPr>
          <a:xfrm>
            <a:off x="4929190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ф</a:t>
            </a:r>
            <a:endParaRPr lang="ru-RU" sz="2800" dirty="0"/>
          </a:p>
        </p:txBody>
      </p:sp>
      <p:sp>
        <p:nvSpPr>
          <p:cNvPr id="71" name="TextBox 70"/>
          <p:cNvSpPr txBox="1"/>
          <p:nvPr/>
        </p:nvSpPr>
        <p:spPr>
          <a:xfrm>
            <a:off x="5715008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72" name="TextBox 71"/>
          <p:cNvSpPr txBox="1"/>
          <p:nvPr/>
        </p:nvSpPr>
        <p:spPr>
          <a:xfrm>
            <a:off x="6500826" y="614364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н</a:t>
            </a:r>
            <a:endParaRPr lang="ru-RU" sz="2800" dirty="0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812803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285860"/>
            <a:ext cx="421484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каком произведении посуда перевоспитала свою хозяйку?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2.Какой герой был страшным злодеем, а потом перевоспитался?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3.В какой сказке прославляют воробья?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4.Назовите сказку, главную мысль которой можно выразить словами: «Чистота – залог здоровья!»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5.Назовите сказку, в которой происходит страшное преступление – попытка убийства?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501122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+mj-ea"/>
                <a:cs typeface="+mj-cs"/>
              </a:rPr>
              <a:t>Аукцион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Блок-схема: несколько документов 14"/>
          <p:cNvSpPr/>
          <p:nvPr/>
        </p:nvSpPr>
        <p:spPr>
          <a:xfrm>
            <a:off x="6357950" y="1357298"/>
            <a:ext cx="2786050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несколько документов 15"/>
          <p:cNvSpPr/>
          <p:nvPr/>
        </p:nvSpPr>
        <p:spPr>
          <a:xfrm>
            <a:off x="6429388" y="2357430"/>
            <a:ext cx="2714612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несколько документов 16"/>
          <p:cNvSpPr/>
          <p:nvPr/>
        </p:nvSpPr>
        <p:spPr>
          <a:xfrm>
            <a:off x="6429388" y="3357562"/>
            <a:ext cx="2714612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несколько документов 17"/>
          <p:cNvSpPr/>
          <p:nvPr/>
        </p:nvSpPr>
        <p:spPr>
          <a:xfrm>
            <a:off x="6500826" y="5572140"/>
            <a:ext cx="2643174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3643314"/>
            <a:ext cx="21483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горе»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356" y="1571612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«Муха – Цокотуха»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5786454"/>
            <a:ext cx="1585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Бармалей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2571744"/>
            <a:ext cx="2078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Тараканище</a:t>
            </a: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9" name="Блок-схема: несколько документов 18"/>
          <p:cNvSpPr/>
          <p:nvPr/>
        </p:nvSpPr>
        <p:spPr>
          <a:xfrm>
            <a:off x="6429388" y="4429132"/>
            <a:ext cx="2714612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4500570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Мойдодыр</a:t>
            </a:r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lang="ru-RU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Федорино</a:t>
            </a:r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горе»</a:t>
            </a:r>
            <a:endParaRPr lang="ru-RU" b="1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500562" y="1785926"/>
            <a:ext cx="2000264" cy="192882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3714744" y="2857496"/>
            <a:ext cx="3714776" cy="200026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3893339" y="3107529"/>
            <a:ext cx="3286148" cy="221457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8" idx="1"/>
          </p:cNvCxnSpPr>
          <p:nvPr/>
        </p:nvCxnSpPr>
        <p:spPr>
          <a:xfrm flipV="1">
            <a:off x="4572000" y="2802577"/>
            <a:ext cx="2000264" cy="769299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9" idx="1"/>
          </p:cNvCxnSpPr>
          <p:nvPr/>
        </p:nvCxnSpPr>
        <p:spPr>
          <a:xfrm>
            <a:off x="4643438" y="4786322"/>
            <a:ext cx="1857388" cy="3741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85860"/>
            <a:ext cx="42862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6.Что просили животные в стихотворении – сказке «Телефон»: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7.На ком совершали путешествие в Африку Айболит и его друзья? 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accent5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8.Какого «рогатого зверя» испугались портные из стихотворения «Храбрецы»? 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9.В каких сказках героем является крокодил?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10.Как звали мальчика, который победил Крокодила? </a:t>
            </a:r>
            <a:endParaRPr lang="ru-RU" sz="2000" b="1" dirty="0" smtClean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357950" y="1071546"/>
            <a:ext cx="2786050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6357950" y="2214554"/>
            <a:ext cx="2786050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несколько документов 9"/>
          <p:cNvSpPr/>
          <p:nvPr/>
        </p:nvSpPr>
        <p:spPr>
          <a:xfrm>
            <a:off x="6357950" y="4214818"/>
            <a:ext cx="2786050" cy="1285884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несколько документов 10"/>
          <p:cNvSpPr/>
          <p:nvPr/>
        </p:nvSpPr>
        <p:spPr>
          <a:xfrm>
            <a:off x="6357950" y="3286124"/>
            <a:ext cx="2786050" cy="785818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несколько документов 11"/>
          <p:cNvSpPr/>
          <p:nvPr/>
        </p:nvSpPr>
        <p:spPr>
          <a:xfrm>
            <a:off x="6357950" y="5643578"/>
            <a:ext cx="2786050" cy="1214422"/>
          </a:xfrm>
          <a:prstGeom prst="flowChartMultidocumen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5857892"/>
            <a:ext cx="2857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Слон – шоколад, Газели – карусели, Мартышки – книжки, Крокодил – калоши</a:t>
            </a:r>
            <a:endParaRPr lang="ru-RU" sz="16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00826" y="2500306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Ваня Васильчиков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3500438"/>
            <a:ext cx="1965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Волки, кит, орлы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768" y="1285860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Улитку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4429132"/>
            <a:ext cx="30718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«Путаница», «</a:t>
            </a:r>
            <a:r>
              <a:rPr lang="ru-RU" sz="16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Тарканище</a:t>
            </a:r>
            <a:r>
              <a:rPr lang="ru-RU" sz="1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lang="ru-RU" sz="16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Мойдодыр</a:t>
            </a:r>
            <a:r>
              <a:rPr lang="ru-RU" sz="1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«Телефон», «</a:t>
            </a:r>
            <a:r>
              <a:rPr lang="ru-RU" sz="16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Бармалей</a:t>
            </a:r>
            <a:r>
              <a:rPr lang="ru-RU" sz="1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«Краденое солнце», «Крокодил»</a:t>
            </a:r>
            <a:endParaRPr lang="ru-RU" sz="1600" b="1" i="1" dirty="0" smtClean="0"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214290"/>
            <a:ext cx="8501122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+mj-ea"/>
                <a:cs typeface="+mj-cs"/>
              </a:rPr>
              <a:t>Аукцион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3250397" y="3036091"/>
            <a:ext cx="4429156" cy="192882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9124" y="2643182"/>
            <a:ext cx="2071702" cy="107157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000496" y="1571612"/>
            <a:ext cx="2500330" cy="200026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86248" y="4714884"/>
            <a:ext cx="2000264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3" idx="1"/>
          </p:cNvCxnSpPr>
          <p:nvPr/>
        </p:nvCxnSpPr>
        <p:spPr>
          <a:xfrm rot="5400000" flipH="1" flipV="1">
            <a:off x="3807077" y="2949829"/>
            <a:ext cx="2958606" cy="242889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1321779" cy="1255463"/>
          </a:xfr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6632"/>
            <a:ext cx="936104" cy="1360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6632"/>
            <a:ext cx="1813966" cy="151598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11561" y="1632614"/>
            <a:ext cx="57606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23728" y="1644584"/>
            <a:ext cx="57606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endParaRPr lang="ru-RU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94807" y="1632614"/>
            <a:ext cx="57606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</a:t>
            </a:r>
            <a:endParaRPr lang="ru-RU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90" y="1894068"/>
            <a:ext cx="747666" cy="114904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201" y="2016947"/>
            <a:ext cx="980728" cy="9807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08850"/>
            <a:ext cx="1266344" cy="70968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43" y="2054267"/>
            <a:ext cx="1389786" cy="95383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11" y="2044694"/>
            <a:ext cx="1115616" cy="814374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604768" y="3230969"/>
            <a:ext cx="37061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874215" y="3213528"/>
            <a:ext cx="3786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75856" y="3220677"/>
            <a:ext cx="3642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08899" y="3210955"/>
            <a:ext cx="402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23748" y="3195585"/>
            <a:ext cx="3786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53" y="4152717"/>
            <a:ext cx="689293" cy="68929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204" y="3613638"/>
            <a:ext cx="936104" cy="136085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19539"/>
            <a:ext cx="747666" cy="1149048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24053" y="5157192"/>
            <a:ext cx="4074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610215" y="5109537"/>
            <a:ext cx="37061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359224" y="5182613"/>
            <a:ext cx="3786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221108" y="5234479"/>
            <a:ext cx="3786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231739" y="5214282"/>
            <a:ext cx="3786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267129" y="5184719"/>
            <a:ext cx="4074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374198" y="5214282"/>
            <a:ext cx="4074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237209" y="5214282"/>
            <a:ext cx="38664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929" y="4153129"/>
            <a:ext cx="1196758" cy="821360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633" y="4125031"/>
            <a:ext cx="672614" cy="960674"/>
          </a:xfrm>
          <a:prstGeom prst="rect">
            <a:avLst/>
          </a:prstGeom>
        </p:spPr>
      </p:pic>
      <p:pic>
        <p:nvPicPr>
          <p:cNvPr id="46" name="Объект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719" y="4148518"/>
            <a:ext cx="1049509" cy="996853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189" y="4446836"/>
            <a:ext cx="911745" cy="510957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374" y="4348034"/>
            <a:ext cx="828630" cy="604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6" grpId="0"/>
      <p:bldP spid="27" grpId="0"/>
      <p:bldP spid="28" grpId="0"/>
      <p:bldP spid="29" grpId="0"/>
      <p:bldP spid="30" grpId="0"/>
      <p:bldP spid="34" grpId="0"/>
      <p:bldP spid="35" grpId="0"/>
      <p:bldP spid="36" grpId="0"/>
      <p:bldP spid="39" grpId="0"/>
      <p:bldP spid="40" grpId="0"/>
      <p:bldP spid="41" grpId="0"/>
      <p:bldP spid="42" grpId="0"/>
      <p:bldP spid="4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307</Words>
  <Application>Microsoft Office PowerPoint</Application>
  <PresentationFormat>Экран (4:3)</PresentationFormat>
  <Paragraphs>124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68</cp:revision>
  <dcterms:modified xsi:type="dcterms:W3CDTF">2015-04-26T09:06:45Z</dcterms:modified>
</cp:coreProperties>
</file>