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2" r:id="rId2"/>
    <p:sldId id="257" r:id="rId3"/>
    <p:sldId id="259" r:id="rId4"/>
    <p:sldId id="266" r:id="rId5"/>
    <p:sldId id="273" r:id="rId6"/>
    <p:sldId id="258" r:id="rId7"/>
    <p:sldId id="260" r:id="rId8"/>
    <p:sldId id="261" r:id="rId9"/>
    <p:sldId id="264" r:id="rId10"/>
    <p:sldId id="265" r:id="rId11"/>
    <p:sldId id="272" r:id="rId12"/>
    <p:sldId id="267" r:id="rId13"/>
    <p:sldId id="268" r:id="rId14"/>
    <p:sldId id="269" r:id="rId15"/>
    <p:sldId id="270" r:id="rId16"/>
    <p:sldId id="271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06896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Математику </a:t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люблю, понимаю и учу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5157192"/>
            <a:ext cx="6705193" cy="675437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Мастер класс воспитателя МБДОУ №321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Багаутдиновой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А.Н.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елкая моторика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625475" algn="ctr">
              <a:buNone/>
            </a:pPr>
            <a:r>
              <a:rPr lang="ru-RU" sz="3600" dirty="0" smtClean="0"/>
              <a:t>Связана </a:t>
            </a:r>
            <a:r>
              <a:rPr lang="ru-RU" sz="3600" dirty="0"/>
              <a:t>с нервной системой, зрением, вниманием, памятью и восприятием ребенка. </a:t>
            </a:r>
            <a:endParaRPr lang="ru-RU" sz="3600" dirty="0" smtClean="0"/>
          </a:p>
          <a:p>
            <a:pPr marL="0" indent="625475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Также </a:t>
            </a:r>
            <a:r>
              <a:rPr lang="ru-RU" sz="3600" dirty="0"/>
              <a:t>ученые доказали, что развитие мелкой моторики и развитие речи очень тесно связаны.</a:t>
            </a:r>
          </a:p>
        </p:txBody>
      </p:sp>
    </p:spTree>
    <p:extLst>
      <p:ext uri="{BB962C8B-B14F-4D97-AF65-F5344CB8AC3E}">
        <p14:creationId xmlns:p14="http://schemas.microsoft.com/office/powerpoint/2010/main" val="25055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это дает?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</a:t>
            </a:r>
            <a:r>
              <a:rPr lang="ru-RU" dirty="0"/>
              <a:t>занимаясь своим любимым делом учатся математике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Все дети привлечены к занятию.</a:t>
            </a:r>
            <a:endParaRPr lang="ru-RU" dirty="0"/>
          </a:p>
          <a:p>
            <a:r>
              <a:rPr lang="ru-RU" dirty="0" smtClean="0"/>
              <a:t>Через </a:t>
            </a:r>
            <a:r>
              <a:rPr lang="ru-RU" dirty="0"/>
              <a:t>мелкую моторику тренируют не только зрительную память но еще и мышечную </a:t>
            </a:r>
            <a:r>
              <a:rPr lang="ru-RU" dirty="0" smtClean="0"/>
              <a:t>память</a:t>
            </a:r>
          </a:p>
          <a:p>
            <a:r>
              <a:rPr lang="ru-RU" dirty="0" smtClean="0"/>
              <a:t>У </a:t>
            </a:r>
            <a:r>
              <a:rPr lang="ru-RU" dirty="0"/>
              <a:t>детей работает воображение.</a:t>
            </a:r>
          </a:p>
          <a:p>
            <a:r>
              <a:rPr lang="ru-RU" dirty="0" smtClean="0"/>
              <a:t>Дети </a:t>
            </a:r>
            <a:r>
              <a:rPr lang="ru-RU" dirty="0"/>
              <a:t>сами приходят к </a:t>
            </a:r>
            <a:r>
              <a:rPr lang="ru-RU" dirty="0" smtClean="0"/>
              <a:t>умозаключениям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66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Задания </a:t>
            </a:r>
            <a:r>
              <a:rPr lang="ru-RU" dirty="0"/>
              <a:t>для фокус группы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	 </a:t>
            </a:r>
            <a:r>
              <a:rPr lang="ru-RU" sz="4400" dirty="0" smtClean="0"/>
              <a:t>Тема </a:t>
            </a:r>
            <a:r>
              <a:rPr lang="ru-RU" sz="4400" dirty="0"/>
              <a:t>«Число 7 и цифра 7»</a:t>
            </a:r>
          </a:p>
          <a:p>
            <a:r>
              <a:rPr lang="ru-RU" sz="4000" dirty="0"/>
              <a:t>	 </a:t>
            </a:r>
            <a:r>
              <a:rPr lang="ru-RU" sz="4000" dirty="0" smtClean="0"/>
              <a:t>Тема </a:t>
            </a:r>
            <a:r>
              <a:rPr lang="ru-RU" sz="4000" dirty="0"/>
              <a:t>«Шар. Куб. </a:t>
            </a:r>
            <a:r>
              <a:rPr lang="ru-RU" sz="4000" dirty="0" smtClean="0"/>
              <a:t>Цилиндр»</a:t>
            </a:r>
          </a:p>
          <a:p>
            <a:r>
              <a:rPr lang="ru-RU" sz="4000" dirty="0" smtClean="0"/>
              <a:t>      Тема</a:t>
            </a:r>
            <a:r>
              <a:rPr lang="ru-RU" sz="3800" dirty="0" smtClean="0"/>
              <a:t> </a:t>
            </a:r>
            <a:r>
              <a:rPr lang="ru-RU" sz="3800" dirty="0"/>
              <a:t>«Сравнение. Длиннее короче, поровну»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0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Тема «Сравнение. Длиннее короче, поровну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 descr="G:\_алсу\Алсу\воспиталь года\мастер клас\b901ee0c-ae13-4f9d-8ea3-921781b13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04865"/>
            <a:ext cx="4512499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_алсу\Алсу\воспиталь года\мастер клас\ddd23ac5-0217-48d6-8f78-6d5fd647b4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98042"/>
            <a:ext cx="4434847" cy="332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Тема «Шар. Куб. Цилиндр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G:\_алсу\Алсу\воспиталь года\мастер клас\20161212_0738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3267195" cy="245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_алсу\Алсу\воспиталь года\мастер клас\20161212_0738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47649"/>
            <a:ext cx="4508734" cy="33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_алсу\Алсу\воспиталь года\мастер клас\20161212_0738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988" y="3233103"/>
            <a:ext cx="4584508" cy="343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G:\_алсу\Алсу\воспиталь года\мастер клас\20161212_121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727" y="3059267"/>
            <a:ext cx="4995387" cy="374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Тема «Число 7 и цифра 7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51" name="Picture 3" descr="G:\_алсу\Алсу\воспиталь года\мастер клас\20161212_1213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0" y="1772816"/>
            <a:ext cx="470452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5" descr="https://apf.mail.ru/cgi-bin/readmsg/20161213_202313.jpg?id=14816501820000000277%3B0%3B1&amp;x-email=kazanalsu%40mail.ru&amp;exif=1&amp;bs=3940&amp;bl=3527318&amp;ct=image%2Fjpeg&amp;cn=20161213_202313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5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84976" cy="576064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СЧАСТЛИВЫЙ РЕБЕНОК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ЗДОРОВЫЙ РЕБЕНОК-</a:t>
            </a: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  <p:pic>
        <p:nvPicPr>
          <p:cNvPr id="1026" name="Picture 2" descr="G:\_алсу\Алсу\воспиталь года\мастер клас\0_89368_840cfb2d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927500"/>
            <a:ext cx="5832648" cy="389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46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0733"/>
            <a:ext cx="3914359" cy="504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900" y="764704"/>
            <a:ext cx="8229600" cy="554815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ru-RU" sz="4400" b="1" i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«Математика-</a:t>
            </a:r>
          </a:p>
          <a:p>
            <a:pPr marL="0" indent="0" algn="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это </a:t>
            </a:r>
          </a:p>
          <a:p>
            <a:pPr marL="0" indent="0" algn="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гимнастика </a:t>
            </a:r>
          </a:p>
          <a:p>
            <a:pPr marL="0" indent="0" algn="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для ума»</a:t>
            </a:r>
          </a:p>
          <a:p>
            <a:pPr marL="0" indent="0" algn="r">
              <a:buNone/>
            </a:pPr>
            <a:r>
              <a:rPr lang="ru-RU" sz="4400" i="1" dirty="0" smtClean="0">
                <a:solidFill>
                  <a:srgbClr val="FF0000"/>
                </a:solidFill>
              </a:rPr>
              <a:t>А.В. Суворов</a:t>
            </a:r>
          </a:p>
          <a:p>
            <a:pPr marL="0" indent="0" algn="r">
              <a:buNone/>
            </a:pP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_алсу\Алсу\воспиталь года\мастер клас\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2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45024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/>
              <a:t>Чем любят заниматься дети?</a:t>
            </a:r>
            <a:br>
              <a:rPr lang="ru-RU" sz="7200" dirty="0"/>
            </a:br>
            <a:endParaRPr lang="ru-RU" sz="7200" dirty="0"/>
          </a:p>
        </p:txBody>
      </p:sp>
      <p:pic>
        <p:nvPicPr>
          <p:cNvPr id="6146" name="Picture 2" descr="G:\_алсу\Алсу\воспиталь года\мастер клас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781756"/>
            <a:ext cx="4915994" cy="295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38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96752"/>
            <a:ext cx="8568952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/>
              <a:t>	Играть			Рисовать</a:t>
            </a:r>
          </a:p>
          <a:p>
            <a:pPr marL="0" indent="0">
              <a:buNone/>
            </a:pPr>
            <a:r>
              <a:rPr lang="ru-RU" sz="5400" dirty="0" smtClean="0"/>
              <a:t>	Танцевать		Бегать</a:t>
            </a:r>
          </a:p>
          <a:p>
            <a:pPr marL="0" indent="0">
              <a:buNone/>
            </a:pPr>
            <a:r>
              <a:rPr lang="ru-RU" sz="5400" dirty="0" smtClean="0"/>
              <a:t>	Лепить			Творить</a:t>
            </a:r>
          </a:p>
          <a:p>
            <a:pPr marL="0" indent="0">
              <a:buNone/>
            </a:pPr>
            <a:r>
              <a:rPr lang="ru-RU" sz="5400" dirty="0" smtClean="0"/>
              <a:t>	Мастерить	 	Резать</a:t>
            </a:r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9483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14096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 решила использовать лепку и аппликацию на занятиях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228184" y="6324600"/>
            <a:ext cx="2458616" cy="5672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527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G:\_алсу\Алсу\воспиталь года\мастер клас\maxresdefault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188779"/>
            <a:ext cx="3960440" cy="263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98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ЛЕПКА</a:t>
            </a:r>
            <a:endParaRPr lang="ru-RU" sz="5400" b="1" i="1" dirty="0"/>
          </a:p>
        </p:txBody>
      </p:sp>
      <p:pic>
        <p:nvPicPr>
          <p:cNvPr id="2051" name="Picture 3" descr="G:\_алсу\Алсу\воспиталь года\мастер клас\1380519828Ok67F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268760"/>
            <a:ext cx="4974314" cy="321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_алсу\Алсу\воспиталь года\мастер клас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41286"/>
            <a:ext cx="4427984" cy="331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_алсу\Алсу\воспиталь года\мастер клас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961" y="1484784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34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Цель и задачи обучения лепке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75252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Обучение </a:t>
            </a:r>
            <a:r>
              <a:rPr lang="ru-RU" sz="4000" dirty="0"/>
              <a:t>умению создавать объемные изображения знакомых </a:t>
            </a:r>
            <a:r>
              <a:rPr lang="ru-RU" sz="4000" dirty="0" smtClean="0"/>
              <a:t>предметов</a:t>
            </a:r>
          </a:p>
          <a:p>
            <a:r>
              <a:rPr lang="ru-RU" sz="4000" dirty="0" smtClean="0"/>
              <a:t> Развитие </a:t>
            </a:r>
            <a:r>
              <a:rPr lang="ru-RU" sz="4000" dirty="0"/>
              <a:t>мелкой моторики.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Развитие </a:t>
            </a:r>
            <a:r>
              <a:rPr lang="ru-RU" sz="4000" dirty="0"/>
              <a:t>эмоций и фантазии.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Развитие речи.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7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:\_алсу\Алсу\воспиталь года\мастер клас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66" y="1791226"/>
            <a:ext cx="4448874" cy="250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/>
              <a:t>АППЛИКАЦИЯ</a:t>
            </a:r>
            <a:endParaRPr lang="ru-RU" b="1" i="1" dirty="0"/>
          </a:p>
        </p:txBody>
      </p:sp>
      <p:pic>
        <p:nvPicPr>
          <p:cNvPr id="5122" name="Picture 2" descr="G:\_алсу\Алсу\воспиталь года\мастер клас\applikacyia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2" y="3905250"/>
            <a:ext cx="4429125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_алсу\Алсу\воспиталь года\мастер клас\1312887875_0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9687" y="1791226"/>
            <a:ext cx="4587622" cy="506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92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задачи обучения аппликации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4" cy="47491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различать </a:t>
            </a:r>
            <a:r>
              <a:rPr lang="ru-RU" sz="3200" dirty="0"/>
              <a:t>геометрические формы, знать их названия </a:t>
            </a:r>
            <a:endParaRPr lang="ru-RU" sz="3200" dirty="0" smtClean="0"/>
          </a:p>
          <a:p>
            <a:r>
              <a:rPr lang="ru-RU" sz="3200" dirty="0" smtClean="0"/>
              <a:t>знать </a:t>
            </a:r>
            <a:r>
              <a:rPr lang="ru-RU" sz="3200" dirty="0"/>
              <a:t>величины и </a:t>
            </a:r>
            <a:r>
              <a:rPr lang="ru-RU" sz="3200" dirty="0" smtClean="0"/>
              <a:t>количество</a:t>
            </a:r>
          </a:p>
          <a:p>
            <a:r>
              <a:rPr lang="ru-RU" sz="3200" dirty="0" smtClean="0"/>
              <a:t>развивать </a:t>
            </a:r>
            <a:r>
              <a:rPr lang="ru-RU" sz="3200" dirty="0"/>
              <a:t>композиционные </a:t>
            </a:r>
            <a:r>
              <a:rPr lang="ru-RU" sz="3200" dirty="0" smtClean="0"/>
              <a:t>умения</a:t>
            </a:r>
            <a:endParaRPr lang="ru-RU" sz="3200" dirty="0"/>
          </a:p>
          <a:p>
            <a:r>
              <a:rPr lang="ru-RU" sz="3200" dirty="0"/>
              <a:t>составлять изображение предмета из отдельных </a:t>
            </a:r>
            <a:r>
              <a:rPr lang="ru-RU" sz="3200" dirty="0" smtClean="0"/>
              <a:t>частей</a:t>
            </a:r>
            <a:endParaRPr lang="ru-RU" sz="3200" dirty="0"/>
          </a:p>
          <a:p>
            <a:r>
              <a:rPr lang="ru-RU" sz="3200" dirty="0"/>
              <a:t>располагать предметы в сюжетной </a:t>
            </a:r>
            <a:r>
              <a:rPr lang="ru-RU" sz="3200" dirty="0" smtClean="0"/>
              <a:t>аппликации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467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512</TotalTime>
  <Words>194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Математику  люблю, понимаю и учу</vt:lpstr>
      <vt:lpstr>Презентация PowerPoint</vt:lpstr>
      <vt:lpstr>Чем любят заниматься дети? </vt:lpstr>
      <vt:lpstr>Презентация PowerPoint</vt:lpstr>
      <vt:lpstr>Я решила использовать лепку и аппликацию на занятиях математики</vt:lpstr>
      <vt:lpstr>ЛЕПКА</vt:lpstr>
      <vt:lpstr>Цель и задачи обучения лепке:</vt:lpstr>
      <vt:lpstr>АППЛИКАЦИЯ</vt:lpstr>
      <vt:lpstr>Основные задачи обучения аппликации :</vt:lpstr>
      <vt:lpstr>Мелкая моторика </vt:lpstr>
      <vt:lpstr>Что это дает?</vt:lpstr>
      <vt:lpstr>  Задания для фокус группы.</vt:lpstr>
      <vt:lpstr>Тема «Сравнение. Длиннее короче, поровну»</vt:lpstr>
      <vt:lpstr>Тема «Шар. Куб. Цилиндр» </vt:lpstr>
      <vt:lpstr>Тема «Число 7 и цифра 7»</vt:lpstr>
      <vt:lpstr>СЧАСТЛИВЫЙ РЕБЕНОК ЗДОРОВЫЙ РЕБЕНОК-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7я</dc:creator>
  <cp:lastModifiedBy>7я</cp:lastModifiedBy>
  <cp:revision>30</cp:revision>
  <dcterms:created xsi:type="dcterms:W3CDTF">2016-12-08T10:50:54Z</dcterms:created>
  <dcterms:modified xsi:type="dcterms:W3CDTF">2017-01-02T13:17:15Z</dcterms:modified>
</cp:coreProperties>
</file>