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62" r:id="rId4"/>
    <p:sldId id="264" r:id="rId5"/>
    <p:sldId id="265" r:id="rId6"/>
    <p:sldId id="266" r:id="rId7"/>
    <p:sldId id="269" r:id="rId8"/>
    <p:sldId id="268" r:id="rId9"/>
    <p:sldId id="267" r:id="rId10"/>
    <p:sldId id="270" r:id="rId11"/>
    <p:sldId id="271" r:id="rId12"/>
    <p:sldId id="273" r:id="rId13"/>
    <p:sldId id="274" r:id="rId14"/>
    <p:sldId id="275" r:id="rId15"/>
    <p:sldId id="282" r:id="rId16"/>
    <p:sldId id="277" r:id="rId17"/>
    <p:sldId id="278" r:id="rId18"/>
    <p:sldId id="285" r:id="rId19"/>
    <p:sldId id="286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12B612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6" autoAdjust="0"/>
    <p:restoredTop sz="94660"/>
  </p:normalViewPr>
  <p:slideViewPr>
    <p:cSldViewPr>
      <p:cViewPr>
        <p:scale>
          <a:sx n="66" d="100"/>
          <a:sy n="66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1F4CF-AFEC-49E5-9E30-F921F30B530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39D2-8238-426E-A584-AD3F5BBA0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vkusnoblog.net/sites/default/files/rozh-2.jpg" TargetMode="External"/><Relationship Id="rId3" Type="http://schemas.openxmlformats.org/officeDocument/2006/relationships/hyperlink" Target="http://pedsovet.su/_ld/299/43121453.jpg" TargetMode="External"/><Relationship Id="rId7" Type="http://schemas.openxmlformats.org/officeDocument/2006/relationships/hyperlink" Target="http://www.u-lekar.ru/img/photoblog/082010/wheat03sm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p.ru/f/4/image/88/24/432488.jpg" TargetMode="External"/><Relationship Id="rId5" Type="http://schemas.openxmlformats.org/officeDocument/2006/relationships/hyperlink" Target="http://www.stihi.ru/pics/2012/09/25/5234.jpg" TargetMode="External"/><Relationship Id="rId4" Type="http://schemas.openxmlformats.org/officeDocument/2006/relationships/hyperlink" Target="http://recipehealth.ru/wp-content/uploads/2011/07/Hlebnyiy-kolos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QkAxQt0UBGbbhQogZE1oGWw02w5hJYpezKrHd2RU4AFKPXKs3RpA" TargetMode="External"/><Relationship Id="rId3" Type="http://schemas.openxmlformats.org/officeDocument/2006/relationships/hyperlink" Target="http://www.artvedia.ru/upload/f0_341732541.jpg" TargetMode="External"/><Relationship Id="rId7" Type="http://schemas.openxmlformats.org/officeDocument/2006/relationships/hyperlink" Target="http://t0.gstatic.com/images?q=tbn:ANd9GcSF052qYF0gWK3Sz4lUo_PCW_hextKauSsa3Kh1Iz5TYtlrV9p13cZuXz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upload.wikimedia.org/wikipedia/commons/thumb/d/d7/Suikermais.jpg/265px-Suikermais.jpg" TargetMode="External"/><Relationship Id="rId11" Type="http://schemas.openxmlformats.org/officeDocument/2006/relationships/hyperlink" Target="http://ic.pics.livejournal.com/simbiblis/27389659/480876/original.jpg" TargetMode="External"/><Relationship Id="rId5" Type="http://schemas.openxmlformats.org/officeDocument/2006/relationships/hyperlink" Target="http://ligos.com.ua/images_site/140.jpg" TargetMode="External"/><Relationship Id="rId10" Type="http://schemas.openxmlformats.org/officeDocument/2006/relationships/hyperlink" Target="http://terka.su/wp-content/uploads/2014/12/terka-dlja-kombajna-bosh_2.jpg" TargetMode="External"/><Relationship Id="rId4" Type="http://schemas.openxmlformats.org/officeDocument/2006/relationships/hyperlink" Target="http://www.supersadovnik.ru/site_images/00000014/00046306.jpg" TargetMode="External"/><Relationship Id="rId9" Type="http://schemas.openxmlformats.org/officeDocument/2006/relationships/hyperlink" Target="http://agrodiler.com/wp-content/uploads/2011/08/P4240026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artpo.ru/img/20000/20283.jpg" TargetMode="External"/><Relationship Id="rId3" Type="http://schemas.openxmlformats.org/officeDocument/2006/relationships/hyperlink" Target="http://www.agro-ferma.ru/upload/medialibrary/a21/a2107bb2fc48729c5e525f414d75f123.jpg" TargetMode="External"/><Relationship Id="rId7" Type="http://schemas.openxmlformats.org/officeDocument/2006/relationships/hyperlink" Target="https://encrypted-tbn0.gstatic.com/images?q=tbn:ANd9GcQFrdR6wpUJ1j1MTufbS5tqmx4Q2F_XcQrtNqiFunTEYS1XDmgnW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zor.kharkov.ua/content/documents/11300/1129918/thumb-big-450x314-28fc.jpg" TargetMode="External"/><Relationship Id="rId5" Type="http://schemas.openxmlformats.org/officeDocument/2006/relationships/hyperlink" Target="http://img1.liveinternet.ru/images/attach/c/3/76/497/76497877_3673959_4.jpg" TargetMode="External"/><Relationship Id="rId4" Type="http://schemas.openxmlformats.org/officeDocument/2006/relationships/hyperlink" Target="http://www.ooo-avg.ru/sites/default/files/userupload/img_3933.jpg" TargetMode="External"/><Relationship Id="rId9" Type="http://schemas.openxmlformats.org/officeDocument/2006/relationships/hyperlink" Target="http://artnow.ru/img/327000/32779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123728" y="1412776"/>
            <a:ext cx="4680520" cy="864096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Тема урока:   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420888"/>
            <a:ext cx="8064896" cy="1656184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«От чего зависит урожай       зерновых?»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548680"/>
            <a:ext cx="5040560" cy="936104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Окружающий мир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472514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342900">
              <a:defRPr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1124744"/>
            <a:ext cx="3240360" cy="64807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2 класс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4" name="Picture 2" descr="https://upload.wikimedia.org/wikipedia/commons/thumb/d/d7/Suikermais.jpg/265px-Suikermai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96752"/>
            <a:ext cx="3892306" cy="5184848"/>
          </a:xfrm>
          <a:prstGeom prst="rect">
            <a:avLst/>
          </a:prstGeom>
          <a:noFill/>
        </p:spPr>
      </p:pic>
      <p:pic>
        <p:nvPicPr>
          <p:cNvPr id="5" name="Picture 12" descr="http://two-worlds.ru/wp-content/uploads/2015/07/6698-680x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2636912"/>
            <a:ext cx="2952328" cy="24561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332656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Кукуруза</a:t>
            </a:r>
            <a:endParaRPr lang="ru-RU" sz="4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52" name="Picture 4" descr="Воробьева Ольга. Подсолнухи и кукуру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356992"/>
            <a:ext cx="4445731" cy="3312368"/>
          </a:xfrm>
          <a:prstGeom prst="rect">
            <a:avLst/>
          </a:prstGeom>
          <a:noFill/>
        </p:spPr>
      </p:pic>
      <p:pic>
        <p:nvPicPr>
          <p:cNvPr id="27654" name="Picture 6" descr="Комаревцев Владимир. натюрморт с кукурузо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8" y="908720"/>
            <a:ext cx="4227611" cy="327798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8206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Картины современных художников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124744"/>
            <a:ext cx="4355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Владимир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Комаревцев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«Натюрморт с кукурузой»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5157192"/>
            <a:ext cx="3817071" cy="11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Ольга  Воробьева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«Подсолнухи и кукуруза»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://vkusnoblog.net/sites/default/files/rozh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80728"/>
            <a:ext cx="3456384" cy="24488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1124744"/>
            <a:ext cx="1368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Рожь 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" descr="http://www.supersadovnik.ru/site_images/00000014/000463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708920"/>
            <a:ext cx="3240360" cy="24302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03848" y="2924944"/>
            <a:ext cx="1440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Овёс 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2" descr="http://two-worlds.ru/wp-content/uploads/2015/07/6698-680x6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413271"/>
            <a:ext cx="3384376" cy="225245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228184" y="3789040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кукуруза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323512" cy="8206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Зерновые культуры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268760"/>
            <a:ext cx="3816424" cy="5185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кукурузные палочки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макароны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овсяное печенье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пирожное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геркулесовая каша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чёрный хлеб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булочки</a:t>
            </a:r>
          </a:p>
          <a:p>
            <a:pPr>
              <a:lnSpc>
                <a:spcPct val="150000"/>
              </a:lnSpc>
            </a:pP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1700808"/>
            <a:ext cx="2448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пшеница</a:t>
            </a:r>
          </a:p>
          <a:p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овёс</a:t>
            </a:r>
          </a:p>
          <a:p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кукуруза</a:t>
            </a:r>
          </a:p>
          <a:p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рожь</a:t>
            </a:r>
          </a:p>
          <a:p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067944" y="1700808"/>
            <a:ext cx="2160240" cy="19442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995936" y="1988840"/>
            <a:ext cx="2232248" cy="2880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707904" y="2852936"/>
            <a:ext cx="2520280" cy="7200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87824" y="2060848"/>
            <a:ext cx="3528392" cy="15121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995936" y="2924944"/>
            <a:ext cx="2304256" cy="129614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059832" y="4581128"/>
            <a:ext cx="3240360" cy="360040"/>
          </a:xfrm>
          <a:prstGeom prst="straightConnector1">
            <a:avLst/>
          </a:prstGeom>
          <a:ln w="57150">
            <a:solidFill>
              <a:srgbClr val="99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059832" y="2132856"/>
            <a:ext cx="3528392" cy="33123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0"/>
            <a:ext cx="9144000" cy="8206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«Что из чего сделано»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0" name="Picture 2" descr="Плуг ПСКу -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28963" cy="3645024"/>
          </a:xfrm>
          <a:prstGeom prst="rect">
            <a:avLst/>
          </a:prstGeom>
          <a:noFill/>
        </p:spPr>
      </p:pic>
      <p:pic>
        <p:nvPicPr>
          <p:cNvPr id="32772" name="Picture 4" descr="http://agrodiler.com/wp-content/uploads/2011/08/P424002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0"/>
            <a:ext cx="4427984" cy="3645024"/>
          </a:xfrm>
          <a:prstGeom prst="rect">
            <a:avLst/>
          </a:prstGeom>
          <a:noFill/>
        </p:spPr>
      </p:pic>
      <p:pic>
        <p:nvPicPr>
          <p:cNvPr id="32774" name="Picture 6" descr="http://terka.su/wp-content/uploads/2014/12/terka-dlja-kombajna-bosh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45025"/>
            <a:ext cx="4716016" cy="3212975"/>
          </a:xfrm>
          <a:prstGeom prst="rect">
            <a:avLst/>
          </a:prstGeom>
          <a:noFill/>
        </p:spPr>
      </p:pic>
      <p:pic>
        <p:nvPicPr>
          <p:cNvPr id="32778" name="Picture 10" descr="http://ic.pics.livejournal.com/simbiblis/27389659/480876/origina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645024"/>
            <a:ext cx="4427984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90" name="Picture 2" descr="http://www.ooo-avg.ru/sites/default/files/userupload/img_39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19992" cy="6858000"/>
          </a:xfrm>
          <a:prstGeom prst="rect">
            <a:avLst/>
          </a:prstGeom>
          <a:noFill/>
        </p:spPr>
      </p:pic>
      <p:pic>
        <p:nvPicPr>
          <p:cNvPr id="3" name="Picture 4" descr="http://www.agro-ferma.ru/upload/medialibrary/a21/a2107bb2fc48729c5e525f414d75f1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145635"/>
            <a:ext cx="3888432" cy="2712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340768"/>
            <a:ext cx="39702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Уборка урожая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132856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Посев семян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24944"/>
            <a:ext cx="4801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Созревание зерна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645024"/>
            <a:ext cx="40425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Выпечка хлеба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437112"/>
            <a:ext cx="506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Изготовление муки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157192"/>
            <a:ext cx="4095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itchFamily="34" charset="0"/>
                <a:cs typeface="Arial" pitchFamily="34" charset="0"/>
              </a:rPr>
              <a:t>Вспашка земли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Процесс изготовления хлеба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4" name="Picture 8" descr="http://recipehealth.ru/wp-content/uploads/2011/07/Hlebnyiy-kolo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32771" y="5013177"/>
            <a:ext cx="2711229" cy="1844823"/>
          </a:xfrm>
          <a:prstGeom prst="rect">
            <a:avLst/>
          </a:prstGeom>
          <a:noFill/>
        </p:spPr>
      </p:pic>
      <p:pic>
        <p:nvPicPr>
          <p:cNvPr id="9226" name="Picture 10" descr="http://www.klintsy.ru/lib/img/b4103_7312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125625"/>
            <a:ext cx="2771800" cy="1732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2222E-6 -1.66512E-6 L -0.00782 -0.629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31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7327 0.01157 L 0.53559 -0.187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100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533 0.05227 L 0.05851 0.525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7778E-7 1.96115E-6 L 2.77778E-7 -0.17854 " pathEditMode="relative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5851 0.52544 L 0.38142 0.1688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17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6.66667E-6 2.59019E-7 L 6.66667E-6 -0.15726 " pathEditMode="relative" ptsTypes="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8854 0.02197 L 0.44045 0.0638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2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620688"/>
            <a:ext cx="3995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Мне на уроке было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трудно и скучно. 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836712"/>
            <a:ext cx="4211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Урок был интересным и понятным.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61270" y="5085184"/>
            <a:ext cx="3882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Урок был полезным 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869160"/>
            <a:ext cx="3635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Я на уроке не все понял,  но мне было интересно.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s://encrypted-tbn0.gstatic.com/images?q=tbn:ANd9GcQFrdR6wpUJ1j1MTufbS5tqmx4Q2F_XcQrtNqiFunTEYS1XDmgnW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132856"/>
            <a:ext cx="3540646" cy="2483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1835696" y="764704"/>
            <a:ext cx="6120680" cy="83099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Используемые ресурсы  в интернете: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8478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 Автор:  Фокина Лидия Петровна, учитель начальных классов, МКОУ "СОШ ст. Евсино"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060849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http://pedsovet.su/_ld/299/43121453.jpg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78092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 Рисунок к слайду 1.   Хлебное поле.                               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27089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http://recipehealth.ru/wp-content/uploads/2011/07/Hlebnyiy-kolos.jpg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573016"/>
            <a:ext cx="3488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3.  Рисунок к слайду 2.  Карандаш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3573016"/>
            <a:ext cx="4568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http://www.stihi.ru/pics/2012/09/25/5234.jpg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149080"/>
            <a:ext cx="3348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4.  Рисунок к слайду 3.  Агроном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407707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http://www.kp.ru/f/4/image/88/24/432488.jpg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5157192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http://www.u-lekar.ru/img/photoblog/082010/wheat03sm.jpg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797152"/>
            <a:ext cx="4269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5.  Рисунок к слайду 4.  Колосья пшеницы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5733256"/>
            <a:ext cx="3046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6.  Рисунок к слайду  5.  Рожь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5733256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http://vkusnoblog.net/sites/default/files/rozh-2.jpg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836712"/>
            <a:ext cx="3337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7.  Картина И. Шишкина «Рожь»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764704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http://www.artvedia.ru/upload/f0_341732541.jpg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340768"/>
            <a:ext cx="3020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8.  Рисунок к слайду  7.  Овёс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http://www.supersadovnik.ru/site_images/00000014/00046306.jpg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98884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9.  Рисунок к слайду  8.  Геракл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1988840"/>
            <a:ext cx="402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http://ligos.com.ua/images_site/140.jpg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420888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10.  Рисунки к слайду  9.  Кукуруза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2420888"/>
            <a:ext cx="5148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https://upload.wikimedia.org/wikipedia/commons/thumb/d/d7/Suikermais.jpg/265px-Suikermais.jpg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306896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http://t0.gstatic.com/images?q=tbn:ANd9GcSF052qYF0gWK3Sz4lUo_PCW_hextKauSsa3Kh1Iz5TYtlrV9p13cZuXzk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3861048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11.  Рисунки к слайду  13.  Плуг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3789040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https://encrypted-tbn0.gstatic.com/images?q=tbn:ANd9GcQkAxQt0UBGbbhQogZE1oGWw02w5hJYpezKrHd2RU4AFKPXKs3RpA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4797152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Борона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47664" y="479715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http://agrodiler.com/wp-content/uploads/2011/08/P42400261.jpg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5229200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Комбайн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47664" y="522920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http://terka.su/wp-content/uploads/2014/12/terka-dlja-kombajna-bosh_2.jpg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5949280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Машины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47664" y="594928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http://ic.pics.livejournal.com/simbiblis/27389659/480876/original.jpg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pic>
        <p:nvPicPr>
          <p:cNvPr id="36866" name="Picture 2" descr="http://img1.liveinternet.ru/images/attach/c/3/76/497/76497877_3673959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83671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12.  Рисунки к слайду  14.  Элеватор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764704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http://www.agro-ferma.ru/upload/medialibrary/a21/a2107bb2fc48729c5e525f414d75f123.jpg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70080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http://www.ooo-avg.ru/sites/default/files/userupload/img_3933.jpg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132856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13.  Рисунки к слайду  15.  Поле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213285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http://img1.liveinternet.ru/images/attach/c/3/76/497/76497877_3673959_4.jpg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780928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Хлеб и булочки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2780928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http://dozor.kharkov.ua/content/documents/11300/1129918/thumb-big-450x314-28fc.jpg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3429000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https://encrypted-tbn0.gstatic.com/images?q=tbn:ANd9GcQFrdR6wpUJ1j1MTufbS5tqmx4Q2F_XcQrtNqiFunTEYS1XDmgnWg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429000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14.  Рисунок к слайду  16.  Солнышко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653136"/>
            <a:ext cx="5921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15.  Картина  Ольги Воробьевой «Подсолнухи и кукуруза»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5013176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http://artpo.ru/img/20000/20283.jpg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5373216"/>
            <a:ext cx="664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16.  Картина  Владимира </a:t>
            </a:r>
            <a:r>
              <a:rPr lang="ru-RU" dirty="0" err="1" smtClean="0"/>
              <a:t>Комаревцева</a:t>
            </a:r>
            <a:r>
              <a:rPr lang="ru-RU" dirty="0" smtClean="0"/>
              <a:t> «Натюрморт с кукурузой»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1560" y="5733256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http://artnow.ru/img/327000/327794.jpg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915816" y="1772816"/>
            <a:ext cx="7128792" cy="2585323"/>
          </a:xfrm>
          <a:prstGeom prst="rect">
            <a:avLst/>
          </a:prstGeom>
          <a:ln>
            <a:noFill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HeroicExtreme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12B6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«От чего зависит урожай зерновых».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12B61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http://www.stihi.ru/pics/2012/09/25/52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780928"/>
            <a:ext cx="1667929" cy="17997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8" name="Picture 4" descr="http://www.kp.ru/f/4/image/88/24/4324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59" y="1268760"/>
            <a:ext cx="4605161" cy="4752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476672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Агроном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6" name="Picture 8" descr="http://www.u-lekar.ru/img/photoblog/082010/wheat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332656"/>
            <a:ext cx="2499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Пшеница</a:t>
            </a:r>
            <a:endParaRPr lang="ru-RU" sz="4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vkusnoblog.net/sites/default/files/rozh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16216" y="836712"/>
            <a:ext cx="16415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Рожь 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www.artvedia.ru/upload/f0_3417325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532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5414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Картина И. Шишкина «Рожь»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0" descr="http://www.supersadovnik.ru/site_images/00000014/00046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Овёс 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02" name="Picture 2" descr="седьмой подвиг Геракл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052736"/>
            <a:ext cx="5544617" cy="55698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27784" y="188640"/>
            <a:ext cx="4631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Геракл 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358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гульсина</cp:lastModifiedBy>
  <cp:revision>14</cp:revision>
  <dcterms:created xsi:type="dcterms:W3CDTF">2015-08-24T16:18:36Z</dcterms:created>
  <dcterms:modified xsi:type="dcterms:W3CDTF">2015-12-14T17:44:22Z</dcterms:modified>
</cp:coreProperties>
</file>