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  <p:sldId id="264" r:id="rId10"/>
    <p:sldId id="275" r:id="rId11"/>
    <p:sldId id="265" r:id="rId12"/>
    <p:sldId id="274" r:id="rId13"/>
    <p:sldId id="266" r:id="rId14"/>
    <p:sldId id="276" r:id="rId15"/>
    <p:sldId id="263" r:id="rId16"/>
    <p:sldId id="267" r:id="rId17"/>
    <p:sldId id="268" r:id="rId18"/>
    <p:sldId id="277" r:id="rId19"/>
    <p:sldId id="269" r:id="rId20"/>
    <p:sldId id="272" r:id="rId21"/>
    <p:sldId id="271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40" autoAdjust="0"/>
  </p:normalViewPr>
  <p:slideViewPr>
    <p:cSldViewPr snapToGrid="0">
      <p:cViewPr varScale="1">
        <p:scale>
          <a:sx n="84" d="100"/>
          <a:sy n="84" d="100"/>
        </p:scale>
        <p:origin x="629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24778-AA75-45B3-BDF3-438EE36BC940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9B4FE-CEEE-40A8-B741-E19A0CDFD9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130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9B4FE-CEEE-40A8-B741-E19A0CDFD98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80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9B4FE-CEEE-40A8-B741-E19A0CDFD982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80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578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799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129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13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50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908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17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804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652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81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04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FE703-9683-42A4-B823-65A7AAD80C85}" type="datetimeFigureOut">
              <a:rPr lang="ru-RU" smtClean="0"/>
              <a:pPr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E13B0-3D9F-4D5E-93BE-A530F69503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62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.fhserv.ru/hunting/2015-08-98adec0bc05d7d6791b9c3c8ae7825ee__rsu-1000-800.jpg?hash=f553094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800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3866607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Садись на камень, под сосну, лесную слушать тишину: журчит, лепечет ручеек, о том, что путь далек-далек.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15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Упала шишка, скрипнул сук, жужжит, жужжит тяжелый жук, листва рассказывает сны.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15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 слышишь голос тишины.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37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9496" y="2307900"/>
            <a:ext cx="517802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ЕНИСЕЙ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978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diafilmy.su/uploads/posts/2012-05/1336745858_img_97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914" y="234082"/>
            <a:ext cx="11335658" cy="636481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05041" y="451692"/>
            <a:ext cx="557498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ТАЙГУ ЗА ШИШКАМИ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3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0685" y="1679939"/>
            <a:ext cx="9166484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ТАЙГА И </a:t>
            </a:r>
          </a:p>
          <a:p>
            <a:pPr algn="ctr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ОБИТАТЕЛИ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841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2.bp.blogspot.com/-Y2N_ixUeOXs/VtCCSGRCbyI/AAAAAAAAKGQ/Qg5V-i1nRj0/s1600/Illjustracija-rasskaz-Vasjutkino-ozero-hudozhnik-V-Dugin-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4947" y="240845"/>
            <a:ext cx="11364687" cy="639263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21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137" y="549282"/>
            <a:ext cx="11196810" cy="5785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писатель рисует постепенное нарастание азарта </a:t>
            </a:r>
            <a:r>
              <a:rPr lang="ru-RU" sz="3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Васютки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Какие глаголы помогают передать этот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азарт?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(стр. 202 учебника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Какую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оплошность допустил мальчик?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(с.203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виноват в том, что он заблудился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3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понял, что он заблудился?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830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arhiv.biznesars.ru/wp-content/uploads/2013/08/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272" y="308919"/>
            <a:ext cx="2872946" cy="191529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333v.ru/uploads/35/350034643ed5080cac73ce9b02561c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874" y="308919"/>
            <a:ext cx="2859474" cy="191529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ya.clan.su/_ph/13/56332992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18475" y="308918"/>
            <a:ext cx="2874456" cy="191529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fb.ru/misc/i/gallery/10919/3198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7468" y="3654421"/>
            <a:ext cx="2901965" cy="191529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www.2-999-999.ru/files/image/rss/sn/19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7993" y="3667484"/>
            <a:ext cx="2901965" cy="190294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49902" y="2378105"/>
            <a:ext cx="771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86370" y="2391718"/>
            <a:ext cx="1420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Поляна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60201" y="2378105"/>
            <a:ext cx="1791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Тропинка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14405" y="5608907"/>
            <a:ext cx="11464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Озеро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26570" y="5621222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Берег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57719" y="2974642"/>
            <a:ext cx="2241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ОТЧАЯНЬЯ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64108" y="3022539"/>
            <a:ext cx="163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951890" y="2931099"/>
            <a:ext cx="21627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НАДЕЖДЫ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47033" y="6118436"/>
            <a:ext cx="3002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УВЕРЕННОСТИ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71284" y="6144562"/>
            <a:ext cx="1744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УСПЕХА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34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diafilmy.su/uploads/posts/2012-05/1336745865_img_97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4114" y="434958"/>
            <a:ext cx="10935283" cy="614001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49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diafilmy.su/uploads/posts/2012-05/1336745914_img_97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428" y="227006"/>
            <a:ext cx="11379200" cy="642928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73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952" y="389067"/>
            <a:ext cx="11505282" cy="571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обрывки разговоров рыбаков и охотников вспомнил </a:t>
            </a:r>
            <a:r>
              <a:rPr lang="ru-RU" sz="4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Васютка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заблудившись в тайге?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4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чём проявлялся практицизм </a:t>
            </a:r>
            <a:r>
              <a:rPr lang="ru-RU" sz="4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Васютки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умение выжить в тайге?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4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советы географы могут дать тем, кто идёт в лес?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424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9897"/>
            <a:ext cx="12186846" cy="683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547" y="322064"/>
            <a:ext cx="11835788" cy="2626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 величественна и похожа на океан.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 щедра и сурова.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 таит в себе загадки и ответы на многие вопросы.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 учит человека и наказывает за легкомыслие и эгоизм.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 раскинулась широкой полосой по центру Сибири и северу Европейской России.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photo.foto-planeta.com/view/3/6/2/2/adiaksinskiy-3622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03" y="3150973"/>
            <a:ext cx="11633432" cy="343517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68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29"/>
          <a:stretch>
            <a:fillRect/>
          </a:stretch>
        </p:blipFill>
        <p:spPr bwMode="auto">
          <a:xfrm>
            <a:off x="-1" y="0"/>
            <a:ext cx="619179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87234" y="251831"/>
            <a:ext cx="3104606" cy="3886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ЗАБЛУДИЛСЯ..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7"/>
          <a:stretch>
            <a:fillRect/>
          </a:stretch>
        </p:blipFill>
        <p:spPr bwMode="auto">
          <a:xfrm>
            <a:off x="6182641" y="0"/>
            <a:ext cx="60093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086" y="273065"/>
            <a:ext cx="4959179" cy="6020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роблемные </a:t>
            </a:r>
          </a:p>
          <a:p>
            <a:pPr lvl="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вопросы:</a:t>
            </a: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ли с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пасение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Васютки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чудом?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уроки дает природа герою и читателю?</a:t>
            </a:r>
          </a:p>
          <a:p>
            <a:pPr marL="342900" indent="-34290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Природа – друг или враг?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otvet.imgsmail.ru/download/13303735_de70f99f492c90e211734097a199c63a_8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72897" y="421346"/>
            <a:ext cx="6339017" cy="6201876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97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157" y="393203"/>
            <a:ext cx="3612292" cy="6024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маленький, как песчинка в океане, как звездочка во Вселенной.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беззащитный и в то же время сильный.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сын и одновременно хозяин.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по-детски легкомысленный и по-взрослому мудрый.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совершает ошибку и исправляет ее.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4.bp.blogspot.com/-BKWmgnxFpCA/VRuNT9hS7eI/AAAAAAAABUA/ggDxnstNmyE/s1600/chto-pomoglo-vizhit-vasutke-v-taig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2442" y="393202"/>
            <a:ext cx="7725119" cy="602421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3743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riefly.ru/static/illustrations/2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837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60958" y="355527"/>
            <a:ext cx="6015942" cy="7184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 Васюткиным тропам»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3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3081" y="430364"/>
            <a:ext cx="11372336" cy="5975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Пути не открываются перед теми, кто не борется. (Лу Синь)</a:t>
            </a:r>
            <a:endParaRPr lang="ru-RU" sz="4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ctr">
              <a:lnSpc>
                <a:spcPct val="107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Тот, кто правильно указывает на мои ошибки, - мой учитель; тот, кто правильно отмечает мои верные поступки, - мой друг.    (</a:t>
            </a:r>
            <a:r>
              <a:rPr lang="ru-RU" sz="40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Сюнь</a:t>
            </a:r>
            <a:r>
              <a:rPr lang="ru-RU" sz="4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40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Цзы</a:t>
            </a:r>
            <a:r>
              <a:rPr lang="ru-RU" sz="4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4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ctr">
              <a:lnSpc>
                <a:spcPct val="107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Леса учат человека понимать прекрасное. (</a:t>
            </a:r>
            <a:r>
              <a:rPr lang="ru-RU" sz="40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А.П.Чехов</a:t>
            </a:r>
            <a:r>
              <a:rPr lang="ru-RU" sz="4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4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41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086" y="273065"/>
            <a:ext cx="4959179" cy="6020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роблемные </a:t>
            </a:r>
          </a:p>
          <a:p>
            <a:pPr lvl="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вопросы:</a:t>
            </a: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ли с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пасение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Васютки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чудом?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уроки дает природа герою и читателю?</a:t>
            </a:r>
          </a:p>
          <a:p>
            <a:pPr marL="342900" indent="-34290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Природа – друг или враг?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otvet.imgsmail.ru/download/13303735_de70f99f492c90e211734097a199c63a_8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72897" y="421346"/>
            <a:ext cx="6339017" cy="6201876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97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lub.foto.ru/gallery/images/photo/2007/10/20/968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284" y="160639"/>
            <a:ext cx="3675017" cy="35146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g-0.artonline.ru/paintings/vettel/proseka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7222" y="3007829"/>
            <a:ext cx="3744098" cy="36524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im3.turbina.ru/photos.4/0/8/5/8/1/1618580/big.photo/Enisey-batyushka-krasiv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40811" y="147210"/>
            <a:ext cx="3608173" cy="35281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Скругленная соединительная линия 5"/>
          <p:cNvCxnSpPr>
            <a:stCxn id="7170" idx="6"/>
          </p:cNvCxnSpPr>
          <p:nvPr/>
        </p:nvCxnSpPr>
        <p:spPr>
          <a:xfrm>
            <a:off x="4028301" y="1917979"/>
            <a:ext cx="926758" cy="1443059"/>
          </a:xfrm>
          <a:prstGeom prst="curvedConnector2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Скругленная соединительная линия 7"/>
          <p:cNvCxnSpPr/>
          <p:nvPr/>
        </p:nvCxnSpPr>
        <p:spPr>
          <a:xfrm flipV="1">
            <a:off x="7908324" y="3361038"/>
            <a:ext cx="1149179" cy="741405"/>
          </a:xfrm>
          <a:prstGeom prst="curvedConnector3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792204" y="3731740"/>
            <a:ext cx="279717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опушка </a:t>
            </a:r>
          </a:p>
          <a:p>
            <a:pPr algn="ctr"/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Литераторов 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08604" y="1076899"/>
            <a:ext cx="281917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просека </a:t>
            </a:r>
          </a:p>
          <a:p>
            <a:pPr algn="ctr"/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Юных </a:t>
            </a:r>
          </a:p>
          <a:p>
            <a:pPr algn="ctr"/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натуралистов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485195" y="3633732"/>
            <a:ext cx="15372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ерег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</a:rPr>
              <a:t>Успеха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2164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657" y="809306"/>
            <a:ext cx="11556693" cy="507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район тайги послужил местом действия описываемых событий в рассказе?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4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 реке происходит действие рассказа?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4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 о Енисее дедушка Афанасий? 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045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maps-rf.ru/images/fizicheskaja-karta-rossii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12199860" cy="68209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1388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341</Words>
  <Application>Microsoft Office PowerPoint</Application>
  <PresentationFormat>Широкоэкранный</PresentationFormat>
  <Paragraphs>70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Secretariat</dc:creator>
  <cp:lastModifiedBy>User</cp:lastModifiedBy>
  <cp:revision>14</cp:revision>
  <dcterms:created xsi:type="dcterms:W3CDTF">2016-04-21T09:21:58Z</dcterms:created>
  <dcterms:modified xsi:type="dcterms:W3CDTF">2017-01-02T10:50:38Z</dcterms:modified>
</cp:coreProperties>
</file>