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0" r:id="rId27"/>
    <p:sldId id="282" r:id="rId28"/>
    <p:sldId id="283" r:id="rId29"/>
    <p:sldId id="285" r:id="rId30"/>
    <p:sldId id="284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7" autoAdjust="0"/>
    <p:restoredTop sz="94660"/>
  </p:normalViewPr>
  <p:slideViewPr>
    <p:cSldViewPr>
      <p:cViewPr varScale="1">
        <p:scale>
          <a:sx n="74" d="100"/>
          <a:sy n="74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AC8A-3723-4FF9-9772-B822D1CB02C3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BD4A-2AB0-4732-8BE7-443A421E6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AC8A-3723-4FF9-9772-B822D1CB02C3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BD4A-2AB0-4732-8BE7-443A421E6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AC8A-3723-4FF9-9772-B822D1CB02C3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BD4A-2AB0-4732-8BE7-443A421E6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AC8A-3723-4FF9-9772-B822D1CB02C3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BD4A-2AB0-4732-8BE7-443A421E6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AC8A-3723-4FF9-9772-B822D1CB02C3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BD4A-2AB0-4732-8BE7-443A421E6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AC8A-3723-4FF9-9772-B822D1CB02C3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BD4A-2AB0-4732-8BE7-443A421E6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AC8A-3723-4FF9-9772-B822D1CB02C3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BD4A-2AB0-4732-8BE7-443A421E6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AC8A-3723-4FF9-9772-B822D1CB02C3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BD4A-2AB0-4732-8BE7-443A421E6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AC8A-3723-4FF9-9772-B822D1CB02C3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BD4A-2AB0-4732-8BE7-443A421E6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AC8A-3723-4FF9-9772-B822D1CB02C3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BD4A-2AB0-4732-8BE7-443A421E6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AC8A-3723-4FF9-9772-B822D1CB02C3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BD4A-2AB0-4732-8BE7-443A421E6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5AC8A-3723-4FF9-9772-B822D1CB02C3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2BD4A-2AB0-4732-8BE7-443A421E6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1340768"/>
            <a:ext cx="532859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Georgia" pitchFamily="18" charset="0"/>
              </a:rPr>
              <a:t>Новый год 2017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Georgia" pitchFamily="18" charset="0"/>
              </a:rPr>
              <a:t>МБДОУ «Каменский детский сад»</a:t>
            </a:r>
          </a:p>
          <a:p>
            <a:pPr algn="ctr"/>
            <a:r>
              <a:rPr lang="ru-RU" sz="2800" dirty="0" smtClean="0">
                <a:solidFill>
                  <a:schemeClr val="tx2"/>
                </a:solidFill>
                <a:latin typeface="Georgia" pitchFamily="18" charset="0"/>
              </a:rPr>
              <a:t>младшая группа №1</a:t>
            </a:r>
            <a:endParaRPr lang="ru-RU" sz="2800" dirty="0">
              <a:solidFill>
                <a:schemeClr val="tx2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" y="476672"/>
            <a:ext cx="8572500" cy="6057900"/>
          </a:xfrm>
          <a:prstGeom prst="rect">
            <a:avLst/>
          </a:prstGeom>
        </p:spPr>
      </p:pic>
      <p:pic>
        <p:nvPicPr>
          <p:cNvPr id="10242" name="Picture 2" descr="C:\Documents and Settings\Admin\Мои документы\Мои рисунки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836712"/>
            <a:ext cx="6192688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48680"/>
            <a:ext cx="8572500" cy="6057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71600" y="764704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Constantia" pitchFamily="18" charset="0"/>
              </a:rPr>
              <a:t>Танец «Мишки с ложками»</a:t>
            </a:r>
            <a:endParaRPr lang="ru-RU" dirty="0">
              <a:solidFill>
                <a:srgbClr val="C00000"/>
              </a:solidFill>
              <a:latin typeface="Constantia" pitchFamily="18" charset="0"/>
            </a:endParaRPr>
          </a:p>
        </p:txBody>
      </p:sp>
      <p:pic>
        <p:nvPicPr>
          <p:cNvPr id="11266" name="Picture 2" descr="C:\Documents and Settings\Admin\Мои документы\Мои рисунки\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24744"/>
            <a:ext cx="6120680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pic>
        <p:nvPicPr>
          <p:cNvPr id="12290" name="Picture 2" descr="C:\Documents and Settings\Admin\Мои документы\Мои рисунки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08720"/>
            <a:ext cx="6192688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pic>
        <p:nvPicPr>
          <p:cNvPr id="13314" name="Picture 2" descr="C:\Documents and Settings\Admin\Мои документы\Мои рисунки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08720"/>
            <a:ext cx="6120680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pic>
        <p:nvPicPr>
          <p:cNvPr id="14338" name="Picture 2" descr="C:\Documents and Settings\Admin\Мои документы\Мои рисунки\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36712"/>
            <a:ext cx="6192688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9592" y="764705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Constantia" pitchFamily="18" charset="0"/>
              </a:rPr>
              <a:t>Новогодние стихи  для снегурочки</a:t>
            </a:r>
            <a:endParaRPr lang="ru-RU" dirty="0">
              <a:solidFill>
                <a:srgbClr val="C00000"/>
              </a:solidFill>
              <a:latin typeface="Constantia" pitchFamily="18" charset="0"/>
            </a:endParaRPr>
          </a:p>
        </p:txBody>
      </p:sp>
      <p:pic>
        <p:nvPicPr>
          <p:cNvPr id="15362" name="Picture 2" descr="C:\Documents and Settings\Admin\Мои документы\Мои рисунки\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24744"/>
            <a:ext cx="6120680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8572500" cy="6057900"/>
          </a:xfrm>
          <a:prstGeom prst="rect">
            <a:avLst/>
          </a:prstGeom>
        </p:spPr>
      </p:pic>
      <p:pic>
        <p:nvPicPr>
          <p:cNvPr id="16386" name="Picture 2" descr="C:\Documents and Settings\Admin\Мои документы\Мои рисунки\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36712"/>
            <a:ext cx="6192688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pic>
        <p:nvPicPr>
          <p:cNvPr id="17410" name="Picture 2" descr="C:\Documents and Settings\Admin\Мои документы\Мои рисунки\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36712"/>
            <a:ext cx="612068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pic>
        <p:nvPicPr>
          <p:cNvPr id="18434" name="Picture 2" descr="C:\Documents and Settings\Admin\Мои документы\Мои рисунки\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36712"/>
            <a:ext cx="6192688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pic>
        <p:nvPicPr>
          <p:cNvPr id="19458" name="Picture 2" descr="C:\Documents and Settings\Admin\Мои документы\Мои рисунки\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36712"/>
            <a:ext cx="6192688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908720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Georgia" pitchFamily="18" charset="0"/>
              </a:rPr>
              <a:t>Как хорошо, что все мы здесь сегодня собрались</a:t>
            </a:r>
            <a:endParaRPr lang="ru-RU" sz="20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2050" name="Picture 2" descr="C:\Documents and Settings\Admin\Мои документы\Мои рисунки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628800"/>
            <a:ext cx="612068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572500" cy="6336704"/>
          </a:xfrm>
          <a:prstGeom prst="rect">
            <a:avLst/>
          </a:prstGeom>
        </p:spPr>
      </p:pic>
      <p:pic>
        <p:nvPicPr>
          <p:cNvPr id="20482" name="Picture 2" descr="C:\Documents and Settings\Admin\Мои документы\Мои рисунки\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92696"/>
            <a:ext cx="6192688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pic>
        <p:nvPicPr>
          <p:cNvPr id="21506" name="Picture 2" descr="C:\Documents and Settings\Admin\Мои документы\Мои рисунки\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36712"/>
            <a:ext cx="612068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pic>
        <p:nvPicPr>
          <p:cNvPr id="22530" name="Picture 2" descr="C:\Documents and Settings\Admin\Мои документы\Мои рисунки\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36712"/>
            <a:ext cx="6192688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pic>
        <p:nvPicPr>
          <p:cNvPr id="23554" name="Picture 2" descr="C:\Documents and Settings\Admin\Мои документы\Мои рисунки\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36712"/>
            <a:ext cx="612068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pic>
        <p:nvPicPr>
          <p:cNvPr id="24578" name="Picture 2" descr="C:\Documents and Settings\Admin\Мои документы\Мои рисунки\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836712"/>
            <a:ext cx="6264696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548680"/>
            <a:ext cx="8572500" cy="60579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55576" y="692696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Constantia" pitchFamily="18" charset="0"/>
              </a:rPr>
              <a:t>Новогодний танец зверушек</a:t>
            </a:r>
            <a:endParaRPr lang="ru-RU" dirty="0">
              <a:solidFill>
                <a:srgbClr val="C00000"/>
              </a:solidFill>
              <a:latin typeface="Constantia" pitchFamily="18" charset="0"/>
            </a:endParaRPr>
          </a:p>
        </p:txBody>
      </p:sp>
      <p:pic>
        <p:nvPicPr>
          <p:cNvPr id="25602" name="Picture 2" descr="C:\Documents and Settings\Admin\Мои документы\Мои рисунки\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052736"/>
            <a:ext cx="6120680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26626" name="Picture 2" descr="C:\Documents and Settings\Admin\Мои документы\Мои рисунки\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08720"/>
            <a:ext cx="6192688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27650" name="Picture 2" descr="C:\Documents and Settings\Admin\Мои документы\Мои рисунки\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836712"/>
            <a:ext cx="6192688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28674" name="Picture 2" descr="C:\Documents and Settings\Admin\Мои документы\Мои рисунки\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836712"/>
            <a:ext cx="6192688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764704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Constantia" pitchFamily="18" charset="0"/>
              </a:rPr>
              <a:t>Ждем подарки от Деда Мороза</a:t>
            </a:r>
            <a:endParaRPr lang="ru-RU" dirty="0">
              <a:solidFill>
                <a:srgbClr val="C00000"/>
              </a:solidFill>
              <a:latin typeface="Constantia" pitchFamily="18" charset="0"/>
            </a:endParaRPr>
          </a:p>
        </p:txBody>
      </p:sp>
      <p:pic>
        <p:nvPicPr>
          <p:cNvPr id="29698" name="Picture 2" descr="C:\Documents and Settings\Admin\Мои документы\Мои рисунки\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24744"/>
            <a:ext cx="6120680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pic>
        <p:nvPicPr>
          <p:cNvPr id="3074" name="Picture 2" descr="C:\Documents and Settings\Admin\Мои документы\Мои рисунки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36712"/>
            <a:ext cx="612068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30722" name="Picture 2" descr="C:\Documents and Settings\Admin\Мои документы\Мои рисунки\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836712"/>
            <a:ext cx="612068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31746" name="Picture 2" descr="C:\Documents and Settings\Admin\Мои документы\Мои рисунки\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836712"/>
            <a:ext cx="6192688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32770" name="Picture 2" descr="C:\Documents and Settings\Admin\Мои документы\Мои рисунки\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836712"/>
            <a:ext cx="612068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33794" name="Picture 2" descr="C:\Documents and Settings\Admin\Мои документы\Мои рисунки\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08720"/>
            <a:ext cx="6192689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34818" name="Picture 2" descr="C:\Documents and Settings\Admin\Мои документы\Мои рисунки\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08720"/>
            <a:ext cx="612068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35842" name="Picture 2" descr="C:\Documents and Settings\Admin\Мои документы\Мои рисунки\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76672"/>
            <a:ext cx="3384376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36866" name="Picture 2" descr="C:\Documents and Settings\Admin\Мои документы\Мои рисунки\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76672"/>
            <a:ext cx="3312368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37890" name="Picture 2" descr="C:\Documents and Settings\Admin\Мои документы\Мои рисунки\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76672"/>
            <a:ext cx="3312368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38914" name="Picture 2" descr="C:\Documents and Settings\Admin\Мои документы\Мои рисунки\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76672"/>
            <a:ext cx="3312368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39938" name="Picture 2" descr="C:\Documents and Settings\Admin\Мои документы\Мои рисунки\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3" y="476672"/>
            <a:ext cx="3240360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pic>
        <p:nvPicPr>
          <p:cNvPr id="4098" name="Picture 2" descr="C:\Documents and Settings\Admin\Мои документы\Мои рисунки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08720"/>
            <a:ext cx="6120680" cy="3969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40962" name="Picture 2" descr="C:\Documents and Settings\Admin\Мои документы\Мои рисунки\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76672"/>
            <a:ext cx="3240360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41986" name="Picture 2" descr="C:\Documents and Settings\Admin\Мои документы\Мои рисунки\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76672"/>
            <a:ext cx="3312368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43010" name="Picture 2" descr="C:\Documents and Settings\Admin\Мои документы\Мои рисунки\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76672"/>
            <a:ext cx="3240360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44034" name="Picture 2" descr="C:\Documents and Settings\Admin\Мои документы\Мои рисунки\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76672"/>
            <a:ext cx="3240360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45058" name="Picture 2" descr="C:\Documents and Settings\Admin\Мои документы\Мои рисунки\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76672"/>
            <a:ext cx="3312368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46082" name="Picture 2" descr="C:\Documents and Settings\Admin\Мои документы\Мои рисунки\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76672"/>
            <a:ext cx="3323456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47106" name="Picture 2" descr="C:\Documents and Settings\Admin\Мои документы\Мои рисунки\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76672"/>
            <a:ext cx="3240360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48130" name="Picture 2" descr="C:\Documents and Settings\Admin\Мои документы\Мои рисунки\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76672"/>
            <a:ext cx="3240360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49154" name="Picture 2" descr="C:\Documents and Settings\Admin\Мои документы\Мои рисунки\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476672"/>
            <a:ext cx="3240360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pic>
        <p:nvPicPr>
          <p:cNvPr id="50178" name="Picture 2" descr="C:\Documents and Settings\Admin\Мои документы\Мои рисунки\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76672"/>
            <a:ext cx="3419847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99592" y="692696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Constantia" pitchFamily="18" charset="0"/>
              </a:rPr>
              <a:t>Танец «Серебристые снежинки»</a:t>
            </a:r>
            <a:endParaRPr lang="ru-RU" dirty="0">
              <a:solidFill>
                <a:srgbClr val="C00000"/>
              </a:solidFill>
              <a:latin typeface="Constantia" pitchFamily="18" charset="0"/>
            </a:endParaRPr>
          </a:p>
        </p:txBody>
      </p:sp>
      <p:pic>
        <p:nvPicPr>
          <p:cNvPr id="5122" name="Picture 2" descr="C:\Documents and Settings\Admin\Мои документы\Мои рисунки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052736"/>
            <a:ext cx="6120680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572500" cy="6057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91680" y="1268760"/>
            <a:ext cx="42484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Constantia" pitchFamily="18" charset="0"/>
              </a:rPr>
              <a:t>Счастья Вам, здоровья, любви коллектив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Constantia" pitchFamily="18" charset="0"/>
              </a:rPr>
              <a:t>МБДОУ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Constantia" pitchFamily="18" charset="0"/>
              </a:rPr>
              <a:t>«Каменский детский сад»</a:t>
            </a:r>
            <a:endParaRPr lang="ru-RU" sz="2800" dirty="0">
              <a:solidFill>
                <a:srgbClr val="C00000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pic>
        <p:nvPicPr>
          <p:cNvPr id="6146" name="Picture 2" descr="C:\Documents and Settings\Admin\Мои документы\Мои рисунки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36712"/>
            <a:ext cx="6192688" cy="4051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72500" cy="6057900"/>
          </a:xfrm>
          <a:prstGeom prst="rect">
            <a:avLst/>
          </a:prstGeom>
        </p:spPr>
      </p:pic>
      <p:pic>
        <p:nvPicPr>
          <p:cNvPr id="7170" name="Picture 2" descr="C:\Documents and Settings\Admin\Мои документы\Мои рисунки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36712"/>
            <a:ext cx="6205314" cy="4056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" y="548680"/>
            <a:ext cx="8572500" cy="6057900"/>
          </a:xfrm>
          <a:prstGeom prst="rect">
            <a:avLst/>
          </a:prstGeom>
        </p:spPr>
      </p:pic>
      <p:pic>
        <p:nvPicPr>
          <p:cNvPr id="8194" name="Picture 2" descr="C:\Documents and Settings\Admin\Мои документы\Мои рисунки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908720"/>
            <a:ext cx="6336704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vogodnyaya-ramka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8572500" cy="6057900"/>
          </a:xfrm>
          <a:prstGeom prst="rect">
            <a:avLst/>
          </a:prstGeom>
        </p:spPr>
      </p:pic>
      <p:pic>
        <p:nvPicPr>
          <p:cNvPr id="9218" name="Picture 2" descr="C:\Documents and Settings\Admin\Мои документы\Мои рисунки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36712"/>
            <a:ext cx="6264696" cy="4056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58</Words>
  <Application>Microsoft Office PowerPoint</Application>
  <PresentationFormat>Экран (4:3)</PresentationFormat>
  <Paragraphs>12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72</cp:revision>
  <dcterms:created xsi:type="dcterms:W3CDTF">2016-12-26T09:11:37Z</dcterms:created>
  <dcterms:modified xsi:type="dcterms:W3CDTF">2017-01-02T05:46:21Z</dcterms:modified>
</cp:coreProperties>
</file>