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327" autoAdjust="0"/>
    <p:restoredTop sz="94622" autoAdjust="0"/>
  </p:normalViewPr>
  <p:slideViewPr>
    <p:cSldViewPr>
      <p:cViewPr>
        <p:scale>
          <a:sx n="66" d="100"/>
          <a:sy n="66" d="100"/>
        </p:scale>
        <p:origin x="6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5184F-B72C-4F81-A1A7-F33F2681211D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39A7B-1E28-4A9B-99F7-A61C66208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8E84A-6981-4D24-9681-612ADDED1FD9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DAA32-19F5-4EA9-ACFC-FD9829C30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A68A1-7A73-40C6-8B11-ACE0FCCDC5AD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CDDE1-296B-4B1C-8824-755F433F2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2E0C9-8206-4D19-B0DD-43A35D7D4F58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5D8C2-5498-4715-9093-6253C1458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22942-8CD1-40D3-8A96-5672F850A99F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FB862-C3AE-4506-A207-CDC3360C6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F433-CBD6-4C1F-9E53-7A0D6963E7D4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A6E19-D083-480A-9ABA-8DBCE8EE6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A532-E6DA-44A8-B54D-927BB25CBD3F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C96B-1782-4B48-A067-BB2C827CD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324D5-8B2E-40DE-9205-164DEB4E9C48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E60A4-587E-43A3-A8BC-E7AC3AC6F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4640F-4C30-442B-9612-A43F45CCDFC3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1388C-1169-4342-B6FC-4EA018C0E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4A07-BD9C-4C98-9242-E2FF9A6C6A80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3BA94-D2E1-474D-839B-9AEF51F1D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C2392-4DAC-4512-8AE1-DB2FD21FDDA8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AB19C-94FD-40E0-8919-873BEC23A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7694A0-B663-4749-83D1-15495AB17CEF}" type="datetimeFigureOut">
              <a:rPr lang="ru-RU"/>
              <a:pPr>
                <a:defRPr/>
              </a:pPr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4B80F3-2340-427F-8F5F-F332FCE5F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34000">
              <a:srgbClr val="92D050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7"/>
            <a:ext cx="8858280" cy="1571636"/>
          </a:xfrm>
          <a:prstGeom prst="rect">
            <a:avLst/>
          </a:prstGeom>
          <a:noFill/>
        </p:spPr>
      </p:pic>
      <p:pic>
        <p:nvPicPr>
          <p:cNvPr id="13315" name="Picture 3" descr="C:\Users\Светлана\Desktop\Новая папка (3)\9d4fb75431c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714620"/>
            <a:ext cx="3402005" cy="3885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34" y="1785926"/>
            <a:ext cx="55483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n>
                  <a:solidFill>
                    <a:srgbClr val="0070C0"/>
                  </a:solidFill>
                </a:ln>
                <a:solidFill>
                  <a:srgbClr val="FF00FF"/>
                </a:solidFill>
                <a:latin typeface="Comic Sans MS" panose="030F0702030302020204" pitchFamily="66" charset="0"/>
              </a:rPr>
              <a:t>Развитие восприятия цвета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786058"/>
            <a:ext cx="5654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FF00FF"/>
                </a:solidFill>
                <a:latin typeface="Comic Sans MS" panose="030F0702030302020204" pitchFamily="66" charset="0"/>
              </a:rPr>
              <a:t>Воспитатель МАДОУ ЦРР </a:t>
            </a:r>
            <a:r>
              <a:rPr lang="ru-RU" dirty="0" err="1" smtClean="0">
                <a:ln>
                  <a:solidFill>
                    <a:srgbClr val="0070C0"/>
                  </a:solidFill>
                </a:ln>
                <a:solidFill>
                  <a:srgbClr val="FF00FF"/>
                </a:solidFill>
                <a:latin typeface="Comic Sans MS" panose="030F0702030302020204" pitchFamily="66" charset="0"/>
              </a:rPr>
              <a:t>д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FF00FF"/>
                </a:solidFill>
                <a:latin typeface="Comic Sans MS" panose="030F0702030302020204" pitchFamily="66" charset="0"/>
              </a:rPr>
              <a:t>/с № 2 Макарова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88913"/>
            <a:ext cx="4230688" cy="40100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3750" y="1125538"/>
            <a:ext cx="2913063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4102100"/>
            <a:ext cx="40386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2349500"/>
            <a:ext cx="223837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4387850"/>
            <a:ext cx="3240087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766763"/>
            <a:ext cx="8229600" cy="1143000"/>
          </a:xfrm>
        </p:spPr>
        <p:txBody>
          <a:bodyPr/>
          <a:lstStyle/>
          <a:p>
            <a:r>
              <a:rPr lang="ru-RU" sz="6600" smtClean="0"/>
              <a:t>Чёрный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628800"/>
            <a:ext cx="5421288" cy="230425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endParaRPr lang="ru-RU" sz="4000" dirty="0" smtClean="0">
              <a:ln>
                <a:solidFill>
                  <a:srgbClr val="0070C0"/>
                </a:solidFill>
              </a:ln>
              <a:solidFill>
                <a:srgbClr val="FF00FF"/>
              </a:solidFill>
              <a:latin typeface="Comic Sans MS" panose="030F0702030302020204" pitchFamily="66" charset="0"/>
            </a:endParaRPr>
          </a:p>
          <a:p>
            <a:pPr algn="ctr"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4000" dirty="0" smtClean="0">
                <a:ln>
                  <a:solidFill>
                    <a:srgbClr val="0070C0"/>
                  </a:solidFill>
                </a:ln>
                <a:solidFill>
                  <a:srgbClr val="FF00FF"/>
                </a:solidFill>
                <a:latin typeface="Comic Sans MS" panose="030F0702030302020204" pitchFamily="66" charset="0"/>
              </a:rPr>
              <a:t> Развитие </a:t>
            </a:r>
            <a:r>
              <a:rPr lang="ru-RU" sz="4000" dirty="0">
                <a:ln>
                  <a:solidFill>
                    <a:srgbClr val="0070C0"/>
                  </a:solidFill>
                </a:ln>
                <a:solidFill>
                  <a:srgbClr val="FF00FF"/>
                </a:solidFill>
                <a:latin typeface="Comic Sans MS" panose="030F0702030302020204" pitchFamily="66" charset="0"/>
              </a:rPr>
              <a:t>восприятия цвета</a:t>
            </a:r>
            <a:endParaRPr lang="ru-RU" sz="4000" dirty="0" smtClean="0">
              <a:ln>
                <a:solidFill>
                  <a:srgbClr val="0070C0"/>
                </a:solidFill>
              </a:ln>
              <a:solidFill>
                <a:srgbClr val="FF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4339" name="Picture 4" descr="C:\Users\Светлана\Desktop\Новая папка (3)\1263134979_barash_xudozhni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208213"/>
            <a:ext cx="3592512" cy="464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813" y="4581525"/>
            <a:ext cx="3030537" cy="227171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115888"/>
            <a:ext cx="310515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Светлана\Desktop\Новая папка (4)\Bufori-La-Joya-Red-Car-1920x25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6763" y="3794125"/>
            <a:ext cx="5522912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13" y="936625"/>
            <a:ext cx="27003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6"/>
          <a:srcRect/>
          <a:stretch>
            <a:fillRect/>
          </a:stretch>
        </p:blipFill>
        <p:spPr>
          <a:xfrm>
            <a:off x="1182688" y="-207963"/>
            <a:ext cx="5419725" cy="1536701"/>
          </a:xfrm>
        </p:spPr>
      </p:pic>
      <p:pic>
        <p:nvPicPr>
          <p:cNvPr id="3075" name="Picture 3" descr="C:\Users\Светлана\Desktop\Новая папка (4)\sl5426_1_lup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82925" y="1681163"/>
            <a:ext cx="2401888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867400" y="331788"/>
            <a:ext cx="3109913" cy="21415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3528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3" y="3875088"/>
            <a:ext cx="3455987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3933825"/>
            <a:ext cx="33401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6"/>
          <a:srcRect/>
          <a:stretch>
            <a:fillRect/>
          </a:stretch>
        </p:blipFill>
        <p:spPr>
          <a:xfrm>
            <a:off x="2097088" y="2451100"/>
            <a:ext cx="5499100" cy="13350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31750"/>
            <a:ext cx="3213100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413250"/>
            <a:ext cx="2736850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708275"/>
            <a:ext cx="27844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5"/>
          <a:srcRect/>
          <a:stretch>
            <a:fillRect/>
          </a:stretch>
        </p:blipFill>
        <p:spPr>
          <a:xfrm>
            <a:off x="450850" y="268288"/>
            <a:ext cx="8242300" cy="2084387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2627313" y="2728913"/>
            <a:ext cx="4319587" cy="23368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59563" y="549275"/>
            <a:ext cx="2138362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1288" y="2924175"/>
            <a:ext cx="3932237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Светлана\Desktop\Новая папка (4)\bantik-rozovyy-ble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5888"/>
            <a:ext cx="4252913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>
          <a:xfrm>
            <a:off x="603250" y="2047875"/>
            <a:ext cx="8242300" cy="1341438"/>
          </a:xfr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32175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6372225" y="333375"/>
            <a:ext cx="2432050" cy="2200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95963" y="1268413"/>
            <a:ext cx="3270250" cy="22685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1525" y="1809750"/>
            <a:ext cx="252095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4216400"/>
            <a:ext cx="3354387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" y="4216400"/>
            <a:ext cx="3687763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" y="765175"/>
            <a:ext cx="309721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7"/>
          <a:srcRect/>
          <a:stretch>
            <a:fillRect/>
          </a:stretch>
        </p:blipFill>
        <p:spPr>
          <a:xfrm>
            <a:off x="450850" y="85725"/>
            <a:ext cx="8242300" cy="13414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80050" y="444500"/>
            <a:ext cx="3598863" cy="241141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4164013"/>
            <a:ext cx="3852863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125538"/>
            <a:ext cx="279241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43400"/>
            <a:ext cx="3095625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00388" y="2349500"/>
            <a:ext cx="2879725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Оранжевый</a:t>
            </a:r>
            <a:endParaRPr lang="ru-RU" sz="6600" dirty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3711575"/>
            <a:ext cx="2519362" cy="3146425"/>
          </a:xfrm>
        </p:spPr>
      </p:pic>
      <p:pic>
        <p:nvPicPr>
          <p:cNvPr id="5122" name="Picture 2" descr="C:\Users\Светлана\Desktop\Новая папка (4)\1834238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0" y="115888"/>
            <a:ext cx="34575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703513"/>
            <a:ext cx="27590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C:\Users\Светлана\Desktop\Новая папка (4)\1354522292_zdbvnxhlehqfs3t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38813" y="0"/>
            <a:ext cx="33750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6"/>
          <a:srcRect/>
          <a:stretch>
            <a:fillRect/>
          </a:stretch>
        </p:blipFill>
        <p:spPr>
          <a:xfrm>
            <a:off x="2419350" y="2535238"/>
            <a:ext cx="4987925" cy="13350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18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Оранжевый</vt:lpstr>
      <vt:lpstr>Слайд 9</vt:lpstr>
      <vt:lpstr>Чёрный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Алла</cp:lastModifiedBy>
  <cp:revision>23</cp:revision>
  <dcterms:created xsi:type="dcterms:W3CDTF">2014-04-03T16:57:14Z</dcterms:created>
  <dcterms:modified xsi:type="dcterms:W3CDTF">2017-01-02T14:34:00Z</dcterms:modified>
</cp:coreProperties>
</file>