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68" r:id="rId5"/>
    <p:sldId id="269" r:id="rId6"/>
    <p:sldId id="260" r:id="rId7"/>
    <p:sldId id="261" r:id="rId8"/>
    <p:sldId id="262" r:id="rId9"/>
    <p:sldId id="263" r:id="rId10"/>
    <p:sldId id="271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122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F2A0A5-3F14-45A5-B814-C826D4627C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429DC8-A7E6-444D-B7EA-9AECD2279842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5FC3ED8F-5C22-454B-9C05-2058FCCD1412}" type="parTrans" cxnId="{A025B0EA-D9B7-4E1E-9688-07AA69C756F7}">
      <dgm:prSet/>
      <dgm:spPr/>
      <dgm:t>
        <a:bodyPr/>
        <a:lstStyle/>
        <a:p>
          <a:endParaRPr lang="ru-RU"/>
        </a:p>
      </dgm:t>
    </dgm:pt>
    <dgm:pt modelId="{61FF7BB0-DED6-4EA8-89B7-B11EAF90E104}" type="sibTrans" cxnId="{A025B0EA-D9B7-4E1E-9688-07AA69C756F7}">
      <dgm:prSet/>
      <dgm:spPr/>
      <dgm:t>
        <a:bodyPr/>
        <a:lstStyle/>
        <a:p>
          <a:endParaRPr lang="ru-RU"/>
        </a:p>
      </dgm:t>
    </dgm:pt>
    <dgm:pt modelId="{A6F635ED-0E7B-4E3C-9C28-2F5754768C68}">
      <dgm:prSet phldrT="[Текст]" custT="1"/>
      <dgm:spPr/>
      <dgm:t>
        <a:bodyPr/>
        <a:lstStyle/>
        <a:p>
          <a:r>
            <a:rPr lang="ru-RU" sz="3200" dirty="0" smtClean="0"/>
            <a:t>Разделиться на группы</a:t>
          </a:r>
          <a:endParaRPr lang="ru-RU" sz="3200" dirty="0"/>
        </a:p>
      </dgm:t>
    </dgm:pt>
    <dgm:pt modelId="{A0D1AAC0-0395-49B3-93AA-4744A465FA01}" type="parTrans" cxnId="{2D59DB8F-2655-4EE1-999D-204165E9E80E}">
      <dgm:prSet/>
      <dgm:spPr/>
      <dgm:t>
        <a:bodyPr/>
        <a:lstStyle/>
        <a:p>
          <a:endParaRPr lang="ru-RU"/>
        </a:p>
      </dgm:t>
    </dgm:pt>
    <dgm:pt modelId="{47A0FFB6-F6B3-472A-825E-ABBEFE79ABD5}" type="sibTrans" cxnId="{2D59DB8F-2655-4EE1-999D-204165E9E80E}">
      <dgm:prSet/>
      <dgm:spPr/>
      <dgm:t>
        <a:bodyPr/>
        <a:lstStyle/>
        <a:p>
          <a:endParaRPr lang="ru-RU"/>
        </a:p>
      </dgm:t>
    </dgm:pt>
    <dgm:pt modelId="{830E55B5-221A-4A5C-9942-0D2D0FE72912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BD50131C-D4F3-4EE9-A4E9-30D87C285A03}" type="parTrans" cxnId="{4D084363-A83A-4981-9F8E-011BFF30DD34}">
      <dgm:prSet/>
      <dgm:spPr/>
      <dgm:t>
        <a:bodyPr/>
        <a:lstStyle/>
        <a:p>
          <a:endParaRPr lang="ru-RU"/>
        </a:p>
      </dgm:t>
    </dgm:pt>
    <dgm:pt modelId="{0ED80276-F82C-4301-B2BA-82D98E06F2AF}" type="sibTrans" cxnId="{4D084363-A83A-4981-9F8E-011BFF30DD34}">
      <dgm:prSet/>
      <dgm:spPr/>
      <dgm:t>
        <a:bodyPr/>
        <a:lstStyle/>
        <a:p>
          <a:endParaRPr lang="ru-RU"/>
        </a:p>
      </dgm:t>
    </dgm:pt>
    <dgm:pt modelId="{17A9350B-8C36-4916-90D7-9A0E5129ABDC}">
      <dgm:prSet phldrT="[Текст]" custT="1"/>
      <dgm:spPr/>
      <dgm:t>
        <a:bodyPr/>
        <a:lstStyle/>
        <a:p>
          <a:r>
            <a:rPr lang="ru-RU" sz="3200" dirty="0" smtClean="0"/>
            <a:t>Обсудить в группах план действий</a:t>
          </a:r>
          <a:endParaRPr lang="ru-RU" sz="3200" dirty="0"/>
        </a:p>
      </dgm:t>
    </dgm:pt>
    <dgm:pt modelId="{E0A3D553-6632-4C6F-93E4-92446089A486}" type="parTrans" cxnId="{D6FDBB81-DCED-4ABD-81CA-8889340D44BE}">
      <dgm:prSet/>
      <dgm:spPr/>
      <dgm:t>
        <a:bodyPr/>
        <a:lstStyle/>
        <a:p>
          <a:endParaRPr lang="ru-RU"/>
        </a:p>
      </dgm:t>
    </dgm:pt>
    <dgm:pt modelId="{A14F8B50-AE50-4E00-BC2E-ECD2F254A64E}" type="sibTrans" cxnId="{D6FDBB81-DCED-4ABD-81CA-8889340D44BE}">
      <dgm:prSet/>
      <dgm:spPr/>
      <dgm:t>
        <a:bodyPr/>
        <a:lstStyle/>
        <a:p>
          <a:endParaRPr lang="ru-RU"/>
        </a:p>
      </dgm:t>
    </dgm:pt>
    <dgm:pt modelId="{03AA3EF4-FD59-4877-AA31-DAE01AA08EE6}">
      <dgm:prSet phldrT="[Текст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4C0BB679-0EC7-4FAA-9B6C-D92DEE42EE9D}" type="parTrans" cxnId="{1E4A817B-9766-4DAA-82FD-52884A4904DD}">
      <dgm:prSet/>
      <dgm:spPr/>
      <dgm:t>
        <a:bodyPr/>
        <a:lstStyle/>
        <a:p>
          <a:endParaRPr lang="ru-RU"/>
        </a:p>
      </dgm:t>
    </dgm:pt>
    <dgm:pt modelId="{A56CF34F-B1FD-411A-B26A-2DA05EBD92CB}" type="sibTrans" cxnId="{1E4A817B-9766-4DAA-82FD-52884A4904DD}">
      <dgm:prSet/>
      <dgm:spPr/>
      <dgm:t>
        <a:bodyPr/>
        <a:lstStyle/>
        <a:p>
          <a:endParaRPr lang="ru-RU"/>
        </a:p>
      </dgm:t>
    </dgm:pt>
    <dgm:pt modelId="{1B3B2042-5EF9-4B3F-A063-09AFA3E0EF33}">
      <dgm:prSet phldrT="[Текст]" custT="1"/>
      <dgm:spPr/>
      <dgm:t>
        <a:bodyPr/>
        <a:lstStyle/>
        <a:p>
          <a:r>
            <a:rPr lang="ru-RU" sz="2400" dirty="0" smtClean="0"/>
            <a:t>Наметить сроки для проведения исследования, поиска необходимой информации, консультаций для оценивания готовых результатов, взаимопомощи, оформления работ для их презентации</a:t>
          </a:r>
          <a:endParaRPr lang="ru-RU" sz="2400" dirty="0"/>
        </a:p>
      </dgm:t>
    </dgm:pt>
    <dgm:pt modelId="{F1A1536E-6470-41B7-868B-A7245D41A8EC}" type="parTrans" cxnId="{39EA643F-BEF9-439F-8028-D2BB2016D1AE}">
      <dgm:prSet/>
      <dgm:spPr/>
      <dgm:t>
        <a:bodyPr/>
        <a:lstStyle/>
        <a:p>
          <a:endParaRPr lang="ru-RU"/>
        </a:p>
      </dgm:t>
    </dgm:pt>
    <dgm:pt modelId="{CC6BD704-0896-4BDA-8D06-41A7A9348F19}" type="sibTrans" cxnId="{39EA643F-BEF9-439F-8028-D2BB2016D1AE}">
      <dgm:prSet/>
      <dgm:spPr/>
      <dgm:t>
        <a:bodyPr/>
        <a:lstStyle/>
        <a:p>
          <a:endParaRPr lang="ru-RU"/>
        </a:p>
      </dgm:t>
    </dgm:pt>
    <dgm:pt modelId="{8D1C38CD-692F-46EC-9E4E-DB894CF3E56C}" type="pres">
      <dgm:prSet presAssocID="{77F2A0A5-3F14-45A5-B814-C826D4627C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8174FC-5893-4918-A30A-773E7969B14F}" type="pres">
      <dgm:prSet presAssocID="{3B429DC8-A7E6-444D-B7EA-9AECD2279842}" presName="composite" presStyleCnt="0"/>
      <dgm:spPr/>
    </dgm:pt>
    <dgm:pt modelId="{F029F3D1-1298-4F26-8B22-414F1373CC01}" type="pres">
      <dgm:prSet presAssocID="{3B429DC8-A7E6-444D-B7EA-9AECD227984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39A669-8CE1-4271-96A0-CAD3D27A4CC8}" type="pres">
      <dgm:prSet presAssocID="{3B429DC8-A7E6-444D-B7EA-9AECD2279842}" presName="descendantText" presStyleLbl="alignAcc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549FD-0C34-4993-8402-68E1283169A6}" type="pres">
      <dgm:prSet presAssocID="{61FF7BB0-DED6-4EA8-89B7-B11EAF90E104}" presName="sp" presStyleCnt="0"/>
      <dgm:spPr/>
    </dgm:pt>
    <dgm:pt modelId="{6EFC3A3C-F675-433A-A58B-D73D0B60641F}" type="pres">
      <dgm:prSet presAssocID="{830E55B5-221A-4A5C-9942-0D2D0FE72912}" presName="composite" presStyleCnt="0"/>
      <dgm:spPr/>
    </dgm:pt>
    <dgm:pt modelId="{B48648CE-D5FF-40A8-B86C-2781A4282E27}" type="pres">
      <dgm:prSet presAssocID="{830E55B5-221A-4A5C-9942-0D2D0FE7291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CB6B4-132A-4575-9602-B305A5D8946F}" type="pres">
      <dgm:prSet presAssocID="{830E55B5-221A-4A5C-9942-0D2D0FE72912}" presName="descendantText" presStyleLbl="alignAcc1" presStyleIdx="1" presStyleCnt="3" custScaleY="101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C10F7B-3059-4B18-AFCC-4B71B215007C}" type="pres">
      <dgm:prSet presAssocID="{0ED80276-F82C-4301-B2BA-82D98E06F2AF}" presName="sp" presStyleCnt="0"/>
      <dgm:spPr/>
    </dgm:pt>
    <dgm:pt modelId="{F1440D30-5A5E-4D27-8D19-433B0321408F}" type="pres">
      <dgm:prSet presAssocID="{03AA3EF4-FD59-4877-AA31-DAE01AA08EE6}" presName="composite" presStyleCnt="0"/>
      <dgm:spPr/>
    </dgm:pt>
    <dgm:pt modelId="{CC672E2D-1B09-4016-AD38-839B7638B07E}" type="pres">
      <dgm:prSet presAssocID="{03AA3EF4-FD59-4877-AA31-DAE01AA08EE6}" presName="parentText" presStyleLbl="alignNode1" presStyleIdx="2" presStyleCnt="3" custScaleY="2048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B87B1-DE18-46B8-9C0E-ACFDF2EBF3C8}" type="pres">
      <dgm:prSet presAssocID="{03AA3EF4-FD59-4877-AA31-DAE01AA08EE6}" presName="descendantText" presStyleLbl="alignAcc1" presStyleIdx="2" presStyleCnt="3" custScaleY="252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FDBB81-DCED-4ABD-81CA-8889340D44BE}" srcId="{830E55B5-221A-4A5C-9942-0D2D0FE72912}" destId="{17A9350B-8C36-4916-90D7-9A0E5129ABDC}" srcOrd="0" destOrd="0" parTransId="{E0A3D553-6632-4C6F-93E4-92446089A486}" sibTransId="{A14F8B50-AE50-4E00-BC2E-ECD2F254A64E}"/>
    <dgm:cxn modelId="{39EA643F-BEF9-439F-8028-D2BB2016D1AE}" srcId="{03AA3EF4-FD59-4877-AA31-DAE01AA08EE6}" destId="{1B3B2042-5EF9-4B3F-A063-09AFA3E0EF33}" srcOrd="0" destOrd="0" parTransId="{F1A1536E-6470-41B7-868B-A7245D41A8EC}" sibTransId="{CC6BD704-0896-4BDA-8D06-41A7A9348F19}"/>
    <dgm:cxn modelId="{1E4A817B-9766-4DAA-82FD-52884A4904DD}" srcId="{77F2A0A5-3F14-45A5-B814-C826D4627CE9}" destId="{03AA3EF4-FD59-4877-AA31-DAE01AA08EE6}" srcOrd="2" destOrd="0" parTransId="{4C0BB679-0EC7-4FAA-9B6C-D92DEE42EE9D}" sibTransId="{A56CF34F-B1FD-411A-B26A-2DA05EBD92CB}"/>
    <dgm:cxn modelId="{400BA328-A9A6-4967-8B88-A69E9D17D21B}" type="presOf" srcId="{3B429DC8-A7E6-444D-B7EA-9AECD2279842}" destId="{F029F3D1-1298-4F26-8B22-414F1373CC01}" srcOrd="0" destOrd="0" presId="urn:microsoft.com/office/officeart/2005/8/layout/chevron2"/>
    <dgm:cxn modelId="{B43E6F7C-2C49-4155-8374-1C458651AFF9}" type="presOf" srcId="{830E55B5-221A-4A5C-9942-0D2D0FE72912}" destId="{B48648CE-D5FF-40A8-B86C-2781A4282E27}" srcOrd="0" destOrd="0" presId="urn:microsoft.com/office/officeart/2005/8/layout/chevron2"/>
    <dgm:cxn modelId="{2D59DB8F-2655-4EE1-999D-204165E9E80E}" srcId="{3B429DC8-A7E6-444D-B7EA-9AECD2279842}" destId="{A6F635ED-0E7B-4E3C-9C28-2F5754768C68}" srcOrd="0" destOrd="0" parTransId="{A0D1AAC0-0395-49B3-93AA-4744A465FA01}" sibTransId="{47A0FFB6-F6B3-472A-825E-ABBEFE79ABD5}"/>
    <dgm:cxn modelId="{A025B0EA-D9B7-4E1E-9688-07AA69C756F7}" srcId="{77F2A0A5-3F14-45A5-B814-C826D4627CE9}" destId="{3B429DC8-A7E6-444D-B7EA-9AECD2279842}" srcOrd="0" destOrd="0" parTransId="{5FC3ED8F-5C22-454B-9C05-2058FCCD1412}" sibTransId="{61FF7BB0-DED6-4EA8-89B7-B11EAF90E104}"/>
    <dgm:cxn modelId="{C734ABBD-4670-4B5D-BAD8-421A977F14E4}" type="presOf" srcId="{03AA3EF4-FD59-4877-AA31-DAE01AA08EE6}" destId="{CC672E2D-1B09-4016-AD38-839B7638B07E}" srcOrd="0" destOrd="0" presId="urn:microsoft.com/office/officeart/2005/8/layout/chevron2"/>
    <dgm:cxn modelId="{B2E10068-43FF-499D-B5B3-5BD92014610D}" type="presOf" srcId="{A6F635ED-0E7B-4E3C-9C28-2F5754768C68}" destId="{A939A669-8CE1-4271-96A0-CAD3D27A4CC8}" srcOrd="0" destOrd="0" presId="urn:microsoft.com/office/officeart/2005/8/layout/chevron2"/>
    <dgm:cxn modelId="{4D084363-A83A-4981-9F8E-011BFF30DD34}" srcId="{77F2A0A5-3F14-45A5-B814-C826D4627CE9}" destId="{830E55B5-221A-4A5C-9942-0D2D0FE72912}" srcOrd="1" destOrd="0" parTransId="{BD50131C-D4F3-4EE9-A4E9-30D87C285A03}" sibTransId="{0ED80276-F82C-4301-B2BA-82D98E06F2AF}"/>
    <dgm:cxn modelId="{A2E5AB3F-02CE-4BC6-9210-04D7446C9B17}" type="presOf" srcId="{1B3B2042-5EF9-4B3F-A063-09AFA3E0EF33}" destId="{B62B87B1-DE18-46B8-9C0E-ACFDF2EBF3C8}" srcOrd="0" destOrd="0" presId="urn:microsoft.com/office/officeart/2005/8/layout/chevron2"/>
    <dgm:cxn modelId="{56FDF921-4353-4F8F-8721-698379732634}" type="presOf" srcId="{17A9350B-8C36-4916-90D7-9A0E5129ABDC}" destId="{4DCCB6B4-132A-4575-9602-B305A5D8946F}" srcOrd="0" destOrd="0" presId="urn:microsoft.com/office/officeart/2005/8/layout/chevron2"/>
    <dgm:cxn modelId="{9AD606DE-0EF4-48D2-8C54-2CD67C1365B9}" type="presOf" srcId="{77F2A0A5-3F14-45A5-B814-C826D4627CE9}" destId="{8D1C38CD-692F-46EC-9E4E-DB894CF3E56C}" srcOrd="0" destOrd="0" presId="urn:microsoft.com/office/officeart/2005/8/layout/chevron2"/>
    <dgm:cxn modelId="{B8646A35-1F80-40B4-94D8-27F013D5B806}" type="presParOf" srcId="{8D1C38CD-692F-46EC-9E4E-DB894CF3E56C}" destId="{F58174FC-5893-4918-A30A-773E7969B14F}" srcOrd="0" destOrd="0" presId="urn:microsoft.com/office/officeart/2005/8/layout/chevron2"/>
    <dgm:cxn modelId="{32CE5CE0-8D22-4422-8B96-74410AB1415F}" type="presParOf" srcId="{F58174FC-5893-4918-A30A-773E7969B14F}" destId="{F029F3D1-1298-4F26-8B22-414F1373CC01}" srcOrd="0" destOrd="0" presId="urn:microsoft.com/office/officeart/2005/8/layout/chevron2"/>
    <dgm:cxn modelId="{E02B60AC-7C59-4410-BE52-9F676EC7B9F5}" type="presParOf" srcId="{F58174FC-5893-4918-A30A-773E7969B14F}" destId="{A939A669-8CE1-4271-96A0-CAD3D27A4CC8}" srcOrd="1" destOrd="0" presId="urn:microsoft.com/office/officeart/2005/8/layout/chevron2"/>
    <dgm:cxn modelId="{2FD779F9-85EF-4E36-93E2-C0ADD3F2A9D5}" type="presParOf" srcId="{8D1C38CD-692F-46EC-9E4E-DB894CF3E56C}" destId="{85E549FD-0C34-4993-8402-68E1283169A6}" srcOrd="1" destOrd="0" presId="urn:microsoft.com/office/officeart/2005/8/layout/chevron2"/>
    <dgm:cxn modelId="{DD8F7CDA-C90A-412B-9314-6190A06323F1}" type="presParOf" srcId="{8D1C38CD-692F-46EC-9E4E-DB894CF3E56C}" destId="{6EFC3A3C-F675-433A-A58B-D73D0B60641F}" srcOrd="2" destOrd="0" presId="urn:microsoft.com/office/officeart/2005/8/layout/chevron2"/>
    <dgm:cxn modelId="{B1F94138-B683-4D6F-B269-034BDBAEB639}" type="presParOf" srcId="{6EFC3A3C-F675-433A-A58B-D73D0B60641F}" destId="{B48648CE-D5FF-40A8-B86C-2781A4282E27}" srcOrd="0" destOrd="0" presId="urn:microsoft.com/office/officeart/2005/8/layout/chevron2"/>
    <dgm:cxn modelId="{B513F265-C562-4E0D-B377-EB545BCEA855}" type="presParOf" srcId="{6EFC3A3C-F675-433A-A58B-D73D0B60641F}" destId="{4DCCB6B4-132A-4575-9602-B305A5D8946F}" srcOrd="1" destOrd="0" presId="urn:microsoft.com/office/officeart/2005/8/layout/chevron2"/>
    <dgm:cxn modelId="{24933CBD-60B7-418A-A299-7FD23759B8A8}" type="presParOf" srcId="{8D1C38CD-692F-46EC-9E4E-DB894CF3E56C}" destId="{2DC10F7B-3059-4B18-AFCC-4B71B215007C}" srcOrd="3" destOrd="0" presId="urn:microsoft.com/office/officeart/2005/8/layout/chevron2"/>
    <dgm:cxn modelId="{0AC44B6F-6FE2-4CA8-9769-19B66EC19E85}" type="presParOf" srcId="{8D1C38CD-692F-46EC-9E4E-DB894CF3E56C}" destId="{F1440D30-5A5E-4D27-8D19-433B0321408F}" srcOrd="4" destOrd="0" presId="urn:microsoft.com/office/officeart/2005/8/layout/chevron2"/>
    <dgm:cxn modelId="{B1F8C501-24AE-4453-A6E0-1AFBF8C1896E}" type="presParOf" srcId="{F1440D30-5A5E-4D27-8D19-433B0321408F}" destId="{CC672E2D-1B09-4016-AD38-839B7638B07E}" srcOrd="0" destOrd="0" presId="urn:microsoft.com/office/officeart/2005/8/layout/chevron2"/>
    <dgm:cxn modelId="{DB6A9F24-4E15-4D44-955D-B578C0C20607}" type="presParOf" srcId="{F1440D30-5A5E-4D27-8D19-433B0321408F}" destId="{B62B87B1-DE18-46B8-9C0E-ACFDF2EBF3C8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3781A-AC08-470F-9871-C3B1F4727406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F1D84-BCDD-4119-9819-622BD9DCC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oveopium.ru/aziya/stena-placha-v-ierusalime.html" TargetMode="External"/><Relationship Id="rId2" Type="http://schemas.openxmlformats.org/officeDocument/2006/relationships/hyperlink" Target="http://www.lechaim.ru/ARHIV/183/may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travelexp.me/stena-placha-v-ierusalim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Первый\Рабочий стол\Иерусалим фото\3-liktur-turyi-v-izrail-ot-150-us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642919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Тема:    </a:t>
            </a:r>
          </a:p>
          <a:p>
            <a:pPr algn="ctr"/>
            <a:r>
              <a:rPr lang="ru-RU" sz="6000" b="1" dirty="0" smtClean="0"/>
              <a:t>«</a:t>
            </a:r>
            <a:r>
              <a:rPr lang="ru-RU" sz="6000" b="1" dirty="0" smtClean="0"/>
              <a:t>Образы и символы»</a:t>
            </a:r>
            <a:endParaRPr lang="ru-RU" sz="6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714620"/>
            <a:ext cx="72152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err="1" smtClean="0"/>
              <a:t>Подтема</a:t>
            </a:r>
            <a:r>
              <a:rPr lang="ru-RU" sz="5400" b="1" i="1" dirty="0" smtClean="0"/>
              <a:t>:</a:t>
            </a:r>
          </a:p>
          <a:p>
            <a:pPr algn="ctr"/>
            <a:r>
              <a:rPr lang="ru-RU" sz="5400" b="1" i="1" dirty="0" smtClean="0"/>
              <a:t>Иерусалим и Стена </a:t>
            </a:r>
            <a:r>
              <a:rPr lang="ru-RU" sz="5400" b="1" i="1" dirty="0" smtClean="0"/>
              <a:t>Плача</a:t>
            </a:r>
          </a:p>
          <a:p>
            <a:pPr algn="ctr"/>
            <a:r>
              <a:rPr lang="ru-RU" sz="5400" b="1" i="1" dirty="0" smtClean="0"/>
              <a:t> </a:t>
            </a:r>
            <a:r>
              <a:rPr lang="ru-RU" sz="5400" b="1" i="1" dirty="0" smtClean="0"/>
              <a:t>(иудейская культура)</a:t>
            </a:r>
            <a:endParaRPr lang="ru-RU" sz="5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i="1" dirty="0" err="1" smtClean="0">
                <a:solidFill>
                  <a:srgbClr val="7030A0"/>
                </a:solidFill>
              </a:rPr>
              <a:t>Конжина</a:t>
            </a:r>
            <a:r>
              <a:rPr lang="ru-RU" sz="2700" i="1" dirty="0" smtClean="0">
                <a:solidFill>
                  <a:srgbClr val="7030A0"/>
                </a:solidFill>
              </a:rPr>
              <a:t> В.Г.</a:t>
            </a:r>
            <a:r>
              <a:rPr lang="ru-RU" sz="2700" dirty="0" smtClean="0">
                <a:solidFill>
                  <a:srgbClr val="7030A0"/>
                </a:solidFill>
              </a:rPr>
              <a:t>                       </a:t>
            </a:r>
            <a:r>
              <a:rPr lang="ru-RU" sz="2700" dirty="0" smtClean="0"/>
              <a:t>учитель начальных классов,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</a:t>
            </a:r>
            <a:r>
              <a:rPr lang="ru-RU" sz="2700" dirty="0" smtClean="0"/>
              <a:t>высшая</a:t>
            </a:r>
            <a:r>
              <a:rPr lang="ru-RU" sz="2700" dirty="0" smtClean="0"/>
              <a:t> </a:t>
            </a:r>
            <a:r>
              <a:rPr lang="ru-RU" sz="2700" dirty="0" smtClean="0"/>
              <a:t>квалификационная категория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(</a:t>
            </a:r>
            <a:r>
              <a:rPr lang="ru-RU" sz="2700" dirty="0" smtClean="0"/>
              <a:t>МБОУ «СОШ №29»)</a:t>
            </a:r>
            <a:br>
              <a:rPr lang="ru-RU" sz="2700" dirty="0" smtClean="0"/>
            </a:br>
            <a:r>
              <a:rPr lang="ru-RU" sz="2700" i="1" dirty="0" err="1" smtClean="0">
                <a:solidFill>
                  <a:srgbClr val="7030A0"/>
                </a:solidFill>
              </a:rPr>
              <a:t>Жиглова</a:t>
            </a:r>
            <a:r>
              <a:rPr lang="ru-RU" sz="2700" i="1" dirty="0" smtClean="0">
                <a:solidFill>
                  <a:srgbClr val="7030A0"/>
                </a:solidFill>
              </a:rPr>
              <a:t> О.В.               </a:t>
            </a:r>
            <a:r>
              <a:rPr lang="ru-RU" sz="2700" dirty="0" smtClean="0"/>
              <a:t>учитель начальных классов,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</a:t>
            </a:r>
            <a:r>
              <a:rPr lang="ru-RU" sz="2700" dirty="0" smtClean="0"/>
              <a:t>высшая</a:t>
            </a:r>
            <a:r>
              <a:rPr lang="ru-RU" sz="2700" dirty="0" smtClean="0"/>
              <a:t> </a:t>
            </a:r>
            <a:r>
              <a:rPr lang="ru-RU" sz="2700" dirty="0" smtClean="0"/>
              <a:t>квалификационная категория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</a:t>
            </a:r>
            <a:r>
              <a:rPr lang="ru-RU" sz="2700" dirty="0" smtClean="0"/>
              <a:t> (</a:t>
            </a:r>
            <a:r>
              <a:rPr lang="ru-RU" sz="2700" dirty="0" smtClean="0"/>
              <a:t>МБОУ «СОШ №29»)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i="1" dirty="0" err="1" smtClean="0">
                <a:solidFill>
                  <a:srgbClr val="7030A0"/>
                </a:solidFill>
              </a:rPr>
              <a:t>Пилунская</a:t>
            </a:r>
            <a:r>
              <a:rPr lang="ru-RU" sz="2700" i="1" dirty="0" smtClean="0">
                <a:solidFill>
                  <a:srgbClr val="7030A0"/>
                </a:solidFill>
              </a:rPr>
              <a:t> Е.Ю.</a:t>
            </a:r>
            <a:r>
              <a:rPr lang="ru-RU" sz="2700" i="1" dirty="0" smtClean="0">
                <a:solidFill>
                  <a:srgbClr val="7030A0"/>
                </a:solidFill>
              </a:rPr>
              <a:t>                      </a:t>
            </a:r>
            <a:r>
              <a:rPr lang="ru-RU" sz="2700" dirty="0" smtClean="0"/>
              <a:t>учитель начальных классов,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</a:t>
            </a:r>
            <a:r>
              <a:rPr lang="ru-RU" sz="2700" dirty="0" smtClean="0"/>
              <a:t>первая </a:t>
            </a:r>
            <a:r>
              <a:rPr lang="ru-RU" sz="2700" dirty="0" smtClean="0"/>
              <a:t>квалификационная категория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</a:t>
            </a:r>
            <a:r>
              <a:rPr lang="ru-RU" sz="2700" dirty="0" smtClean="0"/>
              <a:t>(МБОУ «СОШ №29</a:t>
            </a:r>
            <a:r>
              <a:rPr lang="ru-RU" sz="2700" dirty="0" smtClean="0"/>
              <a:t>»)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5544616"/>
          </a:xfrm>
        </p:spPr>
        <p:txBody>
          <a:bodyPr>
            <a:normAutofit/>
          </a:bodyPr>
          <a:lstStyle/>
          <a:p>
            <a:pPr eaLnBrk="0" fontAlgn="base" hangingPunct="0"/>
            <a:r>
              <a:rPr lang="ru-RU" u="sng" dirty="0" smtClean="0"/>
              <a:t>Полезные с</a:t>
            </a:r>
            <a:r>
              <a:rPr lang="ru-RU" u="sng" dirty="0" smtClean="0"/>
              <a:t>сылки: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1.</a:t>
            </a:r>
            <a:r>
              <a:rPr lang="ru-RU" sz="1800" dirty="0" smtClean="0"/>
              <a:t>http</a:t>
            </a:r>
            <a:r>
              <a:rPr lang="ru-RU" sz="1800" dirty="0" smtClean="0"/>
              <a:t>://</a:t>
            </a:r>
            <a:r>
              <a:rPr lang="ru-RU" sz="1800" u="sng" dirty="0" smtClean="0"/>
              <a:t>www.mioo.ru</a:t>
            </a:r>
            <a:r>
              <a:rPr lang="ru-RU" sz="1800" dirty="0" smtClean="0"/>
              <a:t>/podrazdinfpage.php.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</a:t>
            </a:r>
            <a:r>
              <a:rPr lang="ru-RU" sz="2000" dirty="0" smtClean="0"/>
              <a:t>. </a:t>
            </a:r>
            <a:r>
              <a:rPr lang="ru-RU" sz="2000" dirty="0" smtClean="0"/>
              <a:t> </a:t>
            </a:r>
            <a:r>
              <a:rPr lang="ru-RU" sz="2000" u="sng" dirty="0" smtClean="0">
                <a:hlinkClick r:id="rId2"/>
              </a:rPr>
              <a:t>http://www.lechaim.ru/ARHIV/183/may.htm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3. </a:t>
            </a:r>
            <a:r>
              <a:rPr lang="ru-RU" sz="2000" dirty="0" smtClean="0"/>
              <a:t>http://world.lib.ru/d/denis_p/stenaplachazapadnajastenawierusalime.shtml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4. </a:t>
            </a:r>
            <a:r>
              <a:rPr lang="ru-RU" sz="2000" u="sng" dirty="0" smtClean="0">
                <a:hlinkClick r:id="rId3"/>
              </a:rPr>
              <a:t>http://loveopium.ru/aziya/stena-placha-v-ierusalime.html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5. </a:t>
            </a:r>
            <a:r>
              <a:rPr lang="ru-RU" sz="2000" u="sng" dirty="0" smtClean="0">
                <a:hlinkClick r:id="rId4"/>
              </a:rPr>
              <a:t>http://travelexp.me/stena-placha-v-ierusalime.html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Основополагающий вопрос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Почему Стена Плача в Иерусалиме является символом поклонения народов разных </a:t>
            </a:r>
            <a:r>
              <a:rPr lang="ru-RU" dirty="0" err="1" smtClean="0"/>
              <a:t>конфессий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2051" name="Picture 3" descr="C:\Documents and Settings\Первый\Рабочий стол\Иерусалим фото\izrail+ierusalim+stena+placha+turizm+putishestviya+992684243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357562"/>
            <a:ext cx="6357982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Учебные вопросы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5197493"/>
          </a:xfrm>
        </p:spPr>
        <p:txBody>
          <a:bodyPr/>
          <a:lstStyle/>
          <a:p>
            <a:pPr algn="ctr">
              <a:buFontTx/>
              <a:buChar char="-"/>
            </a:pPr>
            <a:r>
              <a:rPr lang="ru-RU" sz="2800" i="1" dirty="0" smtClean="0"/>
              <a:t>Почему Иерусалим называют священным городом трех религий?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Первый\Рабочий стол\Иерусалим фото\16082012b-sUyJ8rDHOU0vE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9144000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i="1" dirty="0" smtClean="0"/>
              <a:t>- Почему святыня иудаизма  называется </a:t>
            </a:r>
            <a:br>
              <a:rPr lang="ru-RU" sz="3100" i="1" dirty="0" smtClean="0"/>
            </a:br>
            <a:r>
              <a:rPr lang="ru-RU" sz="3100" i="1" dirty="0" smtClean="0"/>
              <a:t>Стеной Плача?</a:t>
            </a:r>
            <a:br>
              <a:rPr lang="ru-RU" sz="3100" i="1" dirty="0" smtClean="0"/>
            </a:br>
            <a:endParaRPr lang="ru-RU" sz="3100" i="1" dirty="0"/>
          </a:p>
        </p:txBody>
      </p:sp>
      <p:pic>
        <p:nvPicPr>
          <p:cNvPr id="3074" name="Picture 2" descr="C:\Documents and Settings\Первый\Рабочий стол\Стена плача\фотографии\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- </a:t>
            </a:r>
            <a:r>
              <a:rPr lang="ru-RU" sz="3100" i="1" dirty="0" smtClean="0"/>
              <a:t>Почему люди возлагают на Стену Плача свои </a:t>
            </a:r>
            <a:r>
              <a:rPr lang="ru-RU" sz="3100" i="1" dirty="0" smtClean="0"/>
              <a:t>               последние </a:t>
            </a:r>
            <a:r>
              <a:rPr lang="ru-RU" sz="3100" i="1" dirty="0" smtClean="0"/>
              <a:t>надежды?</a:t>
            </a:r>
            <a:endParaRPr lang="ru-RU" sz="3100" i="1" dirty="0"/>
          </a:p>
        </p:txBody>
      </p:sp>
      <p:pic>
        <p:nvPicPr>
          <p:cNvPr id="1027" name="Picture 3" descr="C:\Documents and Settings\Первый\Рабочий стол\Стена плача\фотографии\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2887801" cy="5572140"/>
          </a:xfrm>
          <a:prstGeom prst="rect">
            <a:avLst/>
          </a:prstGeom>
          <a:noFill/>
        </p:spPr>
      </p:pic>
      <p:pic>
        <p:nvPicPr>
          <p:cNvPr id="1026" name="Picture 2" descr="C:\Documents and Settings\Первый\Рабочий стол\Стена плача\фотографии\2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357298"/>
            <a:ext cx="3500462" cy="2789430"/>
          </a:xfrm>
          <a:prstGeom prst="rect">
            <a:avLst/>
          </a:prstGeom>
          <a:noFill/>
        </p:spPr>
      </p:pic>
      <p:pic>
        <p:nvPicPr>
          <p:cNvPr id="1028" name="Picture 4" descr="C:\Documents and Settings\Первый\Рабочий стол\Иерусалим фото\1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894443"/>
            <a:ext cx="3571868" cy="2963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Для того, чтобы начать исследование, необходимо: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556792"/>
          <a:ext cx="8352928" cy="4472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7360"/>
            <a:ext cx="7670616" cy="1089432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solidFill>
                  <a:schemeClr val="tx2">
                    <a:lumMod val="75000"/>
                  </a:schemeClr>
                </a:solidFill>
              </a:rPr>
              <a:t>Критерии  оценивания:</a:t>
            </a:r>
            <a:endParaRPr lang="ru-RU" sz="54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01953"/>
            <a:ext cx="8208912" cy="4479375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3200" dirty="0" smtClean="0"/>
              <a:t>   Полнота и доступность  информации  в рамках учебных вопросов;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/>
              <a:t>   Достоверность представленной информации со ссылкой на источники;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/>
              <a:t>   Аккуратность и красочность выполнения;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/>
              <a:t>   Активное участие каждого в работе группы.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7360"/>
            <a:ext cx="7670616" cy="1017424"/>
          </a:xfrm>
        </p:spPr>
        <p:txBody>
          <a:bodyPr>
            <a:normAutofit/>
          </a:bodyPr>
          <a:lstStyle/>
          <a:p>
            <a:r>
              <a:rPr lang="ru-RU" sz="4800" u="sng" dirty="0" smtClean="0">
                <a:solidFill>
                  <a:schemeClr val="tx2">
                    <a:lumMod val="75000"/>
                  </a:schemeClr>
                </a:solidFill>
              </a:rPr>
              <a:t>Вопросы для самооценки:</a:t>
            </a:r>
            <a:endParaRPr lang="ru-RU" sz="48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01953"/>
            <a:ext cx="8424936" cy="4263351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4400" dirty="0" smtClean="0"/>
              <a:t>   Повлияло ли мое участие на результат работы  всей группы?</a:t>
            </a:r>
          </a:p>
          <a:p>
            <a:pPr lvl="0">
              <a:buNone/>
            </a:pPr>
            <a:endParaRPr lang="ru-RU" sz="1000" dirty="0" smtClean="0"/>
          </a:p>
          <a:p>
            <a:pPr lvl="0">
              <a:buFont typeface="Wingdings" pitchFamily="2" charset="2"/>
              <a:buChar char="Ø"/>
            </a:pPr>
            <a:r>
              <a:rPr lang="ru-RU" sz="4400" dirty="0" smtClean="0"/>
              <a:t>   Я испытывал затруднения в …</a:t>
            </a:r>
          </a:p>
          <a:p>
            <a:pPr lvl="0">
              <a:buNone/>
            </a:pPr>
            <a:endParaRPr lang="ru-RU" sz="1100" dirty="0" smtClean="0"/>
          </a:p>
          <a:p>
            <a:pPr lvl="0">
              <a:buFont typeface="Wingdings" pitchFamily="2" charset="2"/>
              <a:buChar char="Ø"/>
            </a:pPr>
            <a:r>
              <a:rPr lang="ru-RU" sz="4400" dirty="0" smtClean="0"/>
              <a:t>   Что я узнал и чему научился, выполняя данный проект?</a:t>
            </a:r>
          </a:p>
          <a:p>
            <a:endParaRPr lang="ru-RU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80920" cy="6311054"/>
          </a:xfrm>
        </p:spPr>
        <p:txBody>
          <a:bodyPr>
            <a:normAutofit fontScale="90000"/>
          </a:bodyPr>
          <a:lstStyle/>
          <a:p>
            <a:r>
              <a:rPr lang="ru-RU" sz="4400" u="sng" dirty="0" smtClean="0">
                <a:solidFill>
                  <a:srgbClr val="7030A0"/>
                </a:solidFill>
              </a:rPr>
              <a:t>Составители: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i="1" dirty="0" smtClean="0">
                <a:solidFill>
                  <a:srgbClr val="7030A0"/>
                </a:solidFill>
              </a:rPr>
              <a:t>Худякова Т.М.</a:t>
            </a:r>
            <a:r>
              <a:rPr lang="ru-RU" sz="2700" dirty="0" smtClean="0">
                <a:solidFill>
                  <a:srgbClr val="7030A0"/>
                </a:solidFill>
              </a:rPr>
              <a:t>                 </a:t>
            </a:r>
            <a:r>
              <a:rPr lang="ru-RU" sz="2700" dirty="0" smtClean="0"/>
              <a:t>учитель начальных классов,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первая квалификационная категория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(</a:t>
            </a:r>
            <a:r>
              <a:rPr lang="ru-RU" sz="2700" dirty="0" smtClean="0"/>
              <a:t>МБНОУ «Гимназия №44»)</a:t>
            </a:r>
            <a:br>
              <a:rPr lang="ru-RU" sz="2700" dirty="0" smtClean="0"/>
            </a:br>
            <a:r>
              <a:rPr lang="ru-RU" sz="2700" i="1" dirty="0" smtClean="0">
                <a:solidFill>
                  <a:srgbClr val="7030A0"/>
                </a:solidFill>
              </a:rPr>
              <a:t>Власова Ю.В.</a:t>
            </a:r>
            <a:r>
              <a:rPr lang="ru-RU" sz="2700" i="1" dirty="0" smtClean="0">
                <a:solidFill>
                  <a:srgbClr val="7030A0"/>
                </a:solidFill>
              </a:rPr>
              <a:t>               </a:t>
            </a:r>
            <a:r>
              <a:rPr lang="ru-RU" sz="2700" dirty="0" smtClean="0"/>
              <a:t>учитель начальных классов,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первая квалификационная категория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</a:t>
            </a:r>
            <a:r>
              <a:rPr lang="ru-RU" sz="2700" dirty="0" smtClean="0"/>
              <a:t> (МБНОУ «Гимназия №44»)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i="1" dirty="0" err="1" smtClean="0">
                <a:solidFill>
                  <a:srgbClr val="7030A0"/>
                </a:solidFill>
              </a:rPr>
              <a:t>Манская</a:t>
            </a:r>
            <a:r>
              <a:rPr lang="ru-RU" sz="2700" i="1" dirty="0" smtClean="0">
                <a:solidFill>
                  <a:srgbClr val="7030A0"/>
                </a:solidFill>
              </a:rPr>
              <a:t> С.А.</a:t>
            </a:r>
            <a:r>
              <a:rPr lang="ru-RU" sz="2700" i="1" dirty="0" smtClean="0">
                <a:solidFill>
                  <a:srgbClr val="7030A0"/>
                </a:solidFill>
              </a:rPr>
              <a:t>                      </a:t>
            </a:r>
            <a:r>
              <a:rPr lang="ru-RU" sz="2700" dirty="0" smtClean="0"/>
              <a:t>учитель начальных классов,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</a:t>
            </a:r>
            <a:r>
              <a:rPr lang="ru-RU" sz="2700" dirty="0" smtClean="0"/>
              <a:t>высшая</a:t>
            </a:r>
            <a:r>
              <a:rPr lang="ru-RU" sz="2700" dirty="0" smtClean="0"/>
              <a:t> </a:t>
            </a:r>
            <a:r>
              <a:rPr lang="ru-RU" sz="2700" dirty="0" smtClean="0"/>
              <a:t>квалификационная категория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</a:t>
            </a:r>
            <a:r>
              <a:rPr lang="ru-RU" sz="2700" dirty="0" smtClean="0"/>
              <a:t>(</a:t>
            </a:r>
            <a:r>
              <a:rPr lang="ru-RU" sz="2700" dirty="0" smtClean="0"/>
              <a:t>МКСКОУ</a:t>
            </a:r>
            <a:r>
              <a:rPr lang="ru-RU" sz="2700" dirty="0" smtClean="0"/>
              <a:t> «СКОШ №30»)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     </a:t>
            </a:r>
            <a:r>
              <a:rPr lang="ru-RU" sz="2700" i="1" dirty="0" err="1" smtClean="0">
                <a:solidFill>
                  <a:srgbClr val="7030A0"/>
                </a:solidFill>
              </a:rPr>
              <a:t>Добыш</a:t>
            </a:r>
            <a:r>
              <a:rPr lang="ru-RU" sz="2700" i="1" dirty="0" smtClean="0">
                <a:solidFill>
                  <a:srgbClr val="7030A0"/>
                </a:solidFill>
              </a:rPr>
              <a:t> Т.В.</a:t>
            </a:r>
            <a:r>
              <a:rPr lang="ru-RU" sz="2700" i="1" dirty="0" smtClean="0">
                <a:solidFill>
                  <a:srgbClr val="7030A0"/>
                </a:solidFill>
              </a:rPr>
              <a:t>                              </a:t>
            </a:r>
            <a:r>
              <a:rPr lang="ru-RU" sz="2700" dirty="0" smtClean="0"/>
              <a:t>учитель начальных классов,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</a:t>
            </a:r>
            <a:r>
              <a:rPr lang="ru-RU" sz="2700" dirty="0" smtClean="0"/>
              <a:t>высшая</a:t>
            </a:r>
            <a:r>
              <a:rPr lang="ru-RU" sz="2700" dirty="0" smtClean="0"/>
              <a:t> </a:t>
            </a:r>
            <a:r>
              <a:rPr lang="ru-RU" sz="2700" dirty="0" smtClean="0"/>
              <a:t>квалификационная категория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(МБОУ «СОШ № </a:t>
            </a:r>
            <a:r>
              <a:rPr lang="ru-RU" sz="2700" dirty="0" smtClean="0"/>
              <a:t>71</a:t>
            </a:r>
            <a:r>
              <a:rPr lang="ru-RU" sz="2700" dirty="0" smtClean="0"/>
              <a:t>»)</a:t>
            </a:r>
            <a:endParaRPr lang="ru-RU" sz="27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170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Основополагающий вопрос</vt:lpstr>
      <vt:lpstr>Учебные вопросы</vt:lpstr>
      <vt:lpstr> - Почему святыня иудаизма  называется  Стеной Плача? </vt:lpstr>
      <vt:lpstr>- Почему люди возлагают на Стену Плача свои                последние надежды?</vt:lpstr>
      <vt:lpstr>Для того, чтобы начать исследование, необходимо:</vt:lpstr>
      <vt:lpstr>Критерии  оценивания:</vt:lpstr>
      <vt:lpstr>Вопросы для самооценки:</vt:lpstr>
      <vt:lpstr>Составители:   Худякова Т.М.                 учитель начальных классов,                                               первая квалификационная категория                                                              (МБНОУ «Гимназия №44») Власова Ю.В.               учитель начальных классов,                                               первая квалификационная категория                                                               (МБНОУ «Гимназия №44»)   Манская С.А.                      учитель начальных классов,                                               высшая квалификационная категория                                                               (МКСКОУ «СКОШ №30»)        Добыш Т.В.                              учитель начальных классов,                                               высшая квалификационная категория                                                               (МБОУ «СОШ № 71»)</vt:lpstr>
      <vt:lpstr>       Конжина В.Г.                       учитель начальных классов,                                               высшая квалификационная категория                                                              (МБОУ «СОШ №29») Жиглова О.В.               учитель начальных классов,                                               высшая квалификационная категория                                                               (МБОУ «СОШ №29»)   Пилунская Е.Ю.                      учитель начальных классов,                                               первая квалификационная категория                                                               (МБОУ «СОШ №29»)  </vt:lpstr>
      <vt:lpstr>Полезные ссылки:  1.http://www.mioo.ru/podrazdinfpage.php.  2.  http://www.lechaim.ru/ARHIV/183/may.htm   3. http://world.lib.ru/d/denis_p/stenaplachazapadnajastenawierusalime.shtml   4. http://loveopium.ru/aziya/stena-placha-v-ierusalime.html   5. http://travelexp.me/stena-placha-v-ierusalime.html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«Образы и символы»</dc:title>
  <dc:creator>нет</dc:creator>
  <cp:lastModifiedBy>нет</cp:lastModifiedBy>
  <cp:revision>10</cp:revision>
  <dcterms:created xsi:type="dcterms:W3CDTF">2013-12-23T07:04:40Z</dcterms:created>
  <dcterms:modified xsi:type="dcterms:W3CDTF">2013-12-23T08:24:35Z</dcterms:modified>
</cp:coreProperties>
</file>