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4" r:id="rId2"/>
    <p:sldId id="270" r:id="rId3"/>
    <p:sldId id="256" r:id="rId4"/>
    <p:sldId id="272" r:id="rId5"/>
    <p:sldId id="271" r:id="rId6"/>
    <p:sldId id="257" r:id="rId7"/>
    <p:sldId id="258" r:id="rId8"/>
    <p:sldId id="259" r:id="rId9"/>
    <p:sldId id="265" r:id="rId10"/>
    <p:sldId id="266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21EAE-FD62-4985-8840-507C227F1DEA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EA7266-FCA4-4ACA-89FD-1A39359C0A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25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A7266-FCA4-4ACA-89FD-1A39359C0A8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A7266-FCA4-4ACA-89FD-1A39359C0A8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A7266-FCA4-4ACA-89FD-1A39359C0A8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A7266-FCA4-4ACA-89FD-1A39359C0A8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A7266-FCA4-4ACA-89FD-1A39359C0A8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A7266-FCA4-4ACA-89FD-1A39359C0A8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A7266-FCA4-4ACA-89FD-1A39359C0A8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A7266-FCA4-4ACA-89FD-1A39359C0A8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67544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5634F6DD-79DB-450D-8B87-9F3FB8E8A4EB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0DB91BA-1ECC-4F4E-A9EF-DE547EE18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67544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5634F6DD-79DB-450D-8B87-9F3FB8E8A4EB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0DB91BA-1ECC-4F4E-A9EF-DE547EE18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67544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5634F6DD-79DB-450D-8B87-9F3FB8E8A4EB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0DB91BA-1ECC-4F4E-A9EF-DE547EE18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67544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5634F6DD-79DB-450D-8B87-9F3FB8E8A4EB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0DB91BA-1ECC-4F4E-A9EF-DE547EE18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67544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5634F6DD-79DB-450D-8B87-9F3FB8E8A4EB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0DB91BA-1ECC-4F4E-A9EF-DE547EE18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67544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5634F6DD-79DB-450D-8B87-9F3FB8E8A4EB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0DB91BA-1ECC-4F4E-A9EF-DE547EE18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67544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5634F6DD-79DB-450D-8B87-9F3FB8E8A4EB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0DB91BA-1ECC-4F4E-A9EF-DE547EE18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67544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5634F6DD-79DB-450D-8B87-9F3FB8E8A4EB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0DB91BA-1ECC-4F4E-A9EF-DE547EE18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67544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5634F6DD-79DB-450D-8B87-9F3FB8E8A4EB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0DB91BA-1ECC-4F4E-A9EF-DE547EE18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67544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5634F6DD-79DB-450D-8B87-9F3FB8E8A4EB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0DB91BA-1ECC-4F4E-A9EF-DE547EE18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67544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5634F6DD-79DB-450D-8B87-9F3FB8E8A4EB}" type="datetimeFigureOut">
              <a:rPr lang="ru-RU" smtClean="0"/>
              <a:pPr/>
              <a:t>16.03.2014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0DB91BA-1ECC-4F4E-A9EF-DE547EE18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95536" y="332656"/>
            <a:ext cx="8352928" cy="619268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Рисунок 10" descr="boltun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395536" y="4797152"/>
            <a:ext cx="2353444" cy="17676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12791308373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6588224" y="332656"/>
            <a:ext cx="2155428" cy="16233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9.gif"/><Relationship Id="rId11" Type="http://schemas.openxmlformats.org/officeDocument/2006/relationships/image" Target="../media/image14.jpeg"/><Relationship Id="rId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79632" y="1340768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1" name="Picture 3" descr="C:\Documents and Settings\Usma\Мои документы\i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3" y="4077072"/>
            <a:ext cx="2407873" cy="1805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Usma\Мои документы\i (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088058"/>
            <a:ext cx="2449181" cy="1836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Documents and Settings\Usma\Мои документы\i (5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641" y="1628732"/>
            <a:ext cx="2521240" cy="374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ma\Мои документы\Мои рисунки\дерево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548680"/>
            <a:ext cx="4104456" cy="5688632"/>
          </a:xfrm>
          <a:prstGeom prst="rect">
            <a:avLst/>
          </a:prstGeom>
          <a:solidFill>
            <a:srgbClr val="00B050"/>
          </a:solidFill>
        </p:spPr>
      </p:pic>
      <p:pic>
        <p:nvPicPr>
          <p:cNvPr id="1027" name="Picture 3" descr="C:\Documents and Settings\Usma\Мои документы\Мои рисунки\i (9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7479" y="3173057"/>
            <a:ext cx="793966" cy="1026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Usma\Мои документы\Мои рисунки\i (9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958" y="2256192"/>
            <a:ext cx="709042" cy="91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Usma\Мои документы\Мои рисунки\i (9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888" y="3173057"/>
            <a:ext cx="741206" cy="958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Usma\Мои документы\Мои рисунки\i (9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432285"/>
            <a:ext cx="742950" cy="96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Usma\Мои документы\Мои рисунки\i (9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796975"/>
            <a:ext cx="787730" cy="1018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Documents and Settings\Usma\Мои документы\Мои рисунки\i (9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127025"/>
            <a:ext cx="722156" cy="93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Documents and Settings\Usma\Мои документы\Мои рисунки\i (9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2557" y="1376518"/>
            <a:ext cx="719018" cy="929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Documents and Settings\Usma\Мои документы\Мои рисунки\яблоко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35160"/>
            <a:ext cx="918323" cy="906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Documents and Settings\Usma\Мои документы\i (1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543" y="3110333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Documents and Settings\Usma\Мои документы\i (2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851" y="1841400"/>
            <a:ext cx="1153820" cy="1153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04664"/>
            <a:ext cx="1952997" cy="186746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579950" y="2967335"/>
            <a:ext cx="39841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07504" y="116632"/>
            <a:ext cx="8928992" cy="66247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7380312" y="4287442"/>
            <a:ext cx="1202432" cy="127444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5809658" y="4206721"/>
            <a:ext cx="1202432" cy="127444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4327646" y="1691579"/>
            <a:ext cx="1296144" cy="129614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Блок-схема: узел 15"/>
          <p:cNvSpPr/>
          <p:nvPr/>
        </p:nvSpPr>
        <p:spPr>
          <a:xfrm>
            <a:off x="5762802" y="4934787"/>
            <a:ext cx="1296144" cy="129614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743807" y="1731235"/>
            <a:ext cx="1296144" cy="129614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7380312" y="4843941"/>
            <a:ext cx="1296144" cy="129614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7534471" y="1628800"/>
            <a:ext cx="1296144" cy="129614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8201474" y="6058814"/>
            <a:ext cx="576064" cy="360040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7368751" y="6093367"/>
            <a:ext cx="576064" cy="36004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узел 26"/>
          <p:cNvSpPr/>
          <p:nvPr/>
        </p:nvSpPr>
        <p:spPr>
          <a:xfrm>
            <a:off x="5166337" y="2877552"/>
            <a:ext cx="576064" cy="360040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>
            <a:off x="4283968" y="2898413"/>
            <a:ext cx="576064" cy="36004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узел 28"/>
          <p:cNvSpPr/>
          <p:nvPr/>
        </p:nvSpPr>
        <p:spPr>
          <a:xfrm>
            <a:off x="6659120" y="6100575"/>
            <a:ext cx="576064" cy="360040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узел 29"/>
          <p:cNvSpPr/>
          <p:nvPr/>
        </p:nvSpPr>
        <p:spPr>
          <a:xfrm>
            <a:off x="5742401" y="6164842"/>
            <a:ext cx="576064" cy="36004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узел 30"/>
          <p:cNvSpPr/>
          <p:nvPr/>
        </p:nvSpPr>
        <p:spPr>
          <a:xfrm>
            <a:off x="3544211" y="2924944"/>
            <a:ext cx="576064" cy="360040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узел 31"/>
          <p:cNvSpPr/>
          <p:nvPr/>
        </p:nvSpPr>
        <p:spPr>
          <a:xfrm>
            <a:off x="2738969" y="2972078"/>
            <a:ext cx="576064" cy="36004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узел 32"/>
          <p:cNvSpPr/>
          <p:nvPr/>
        </p:nvSpPr>
        <p:spPr>
          <a:xfrm>
            <a:off x="4975718" y="6058814"/>
            <a:ext cx="576064" cy="360040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лок-схема: узел 33"/>
          <p:cNvSpPr/>
          <p:nvPr/>
        </p:nvSpPr>
        <p:spPr>
          <a:xfrm>
            <a:off x="4039614" y="6140085"/>
            <a:ext cx="576064" cy="36004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узел 34"/>
          <p:cNvSpPr/>
          <p:nvPr/>
        </p:nvSpPr>
        <p:spPr>
          <a:xfrm>
            <a:off x="8418007" y="2792058"/>
            <a:ext cx="597496" cy="360040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лок-схема: узел 35"/>
          <p:cNvSpPr/>
          <p:nvPr/>
        </p:nvSpPr>
        <p:spPr>
          <a:xfrm>
            <a:off x="7557799" y="2898413"/>
            <a:ext cx="576064" cy="36004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4116558" y="4191074"/>
            <a:ext cx="1202432" cy="127444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4069702" y="4898719"/>
            <a:ext cx="1296144" cy="129614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6" name="Овал 45"/>
          <p:cNvSpPr/>
          <p:nvPr/>
        </p:nvSpPr>
        <p:spPr>
          <a:xfrm>
            <a:off x="4557228" y="3926750"/>
            <a:ext cx="321092" cy="3048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7796607" y="3949366"/>
            <a:ext cx="296416" cy="33242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6179187" y="3918013"/>
            <a:ext cx="321092" cy="3048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2857833" y="1102940"/>
            <a:ext cx="914400" cy="63931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7762056" y="1060612"/>
            <a:ext cx="914400" cy="63931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4562872" y="1078159"/>
            <a:ext cx="914400" cy="63931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Минус 53"/>
          <p:cNvSpPr/>
          <p:nvPr/>
        </p:nvSpPr>
        <p:spPr>
          <a:xfrm>
            <a:off x="2209526" y="1444737"/>
            <a:ext cx="2091104" cy="769471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Минус 54"/>
          <p:cNvSpPr/>
          <p:nvPr/>
        </p:nvSpPr>
        <p:spPr>
          <a:xfrm>
            <a:off x="7173704" y="1379324"/>
            <a:ext cx="2091104" cy="769471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Минус 55"/>
          <p:cNvSpPr/>
          <p:nvPr/>
        </p:nvSpPr>
        <p:spPr>
          <a:xfrm>
            <a:off x="3930166" y="1397553"/>
            <a:ext cx="2091104" cy="769471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лок-схема: узел 36"/>
          <p:cNvSpPr/>
          <p:nvPr/>
        </p:nvSpPr>
        <p:spPr>
          <a:xfrm>
            <a:off x="5899672" y="1628800"/>
            <a:ext cx="1296144" cy="129614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130414" y="1078159"/>
            <a:ext cx="914400" cy="63931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Минус 37"/>
          <p:cNvSpPr/>
          <p:nvPr/>
        </p:nvSpPr>
        <p:spPr>
          <a:xfrm>
            <a:off x="5542062" y="1379323"/>
            <a:ext cx="2091104" cy="769471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узел 39"/>
          <p:cNvSpPr/>
          <p:nvPr/>
        </p:nvSpPr>
        <p:spPr>
          <a:xfrm>
            <a:off x="5842382" y="2864706"/>
            <a:ext cx="576064" cy="36004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лок-схема: узел 40"/>
          <p:cNvSpPr/>
          <p:nvPr/>
        </p:nvSpPr>
        <p:spPr>
          <a:xfrm>
            <a:off x="6789883" y="2792058"/>
            <a:ext cx="597496" cy="360040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2450937" y="4191074"/>
            <a:ext cx="1202432" cy="127444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лок-схема: узел 41"/>
          <p:cNvSpPr/>
          <p:nvPr/>
        </p:nvSpPr>
        <p:spPr>
          <a:xfrm>
            <a:off x="2454694" y="4977243"/>
            <a:ext cx="1296144" cy="129614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2884857" y="3901921"/>
            <a:ext cx="321092" cy="3048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Блок-схема: узел 56"/>
          <p:cNvSpPr/>
          <p:nvPr/>
        </p:nvSpPr>
        <p:spPr>
          <a:xfrm>
            <a:off x="1104054" y="4070413"/>
            <a:ext cx="576064" cy="36004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лок-схема: узел 57"/>
          <p:cNvSpPr/>
          <p:nvPr/>
        </p:nvSpPr>
        <p:spPr>
          <a:xfrm>
            <a:off x="316902" y="4079150"/>
            <a:ext cx="576064" cy="36004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лок-схема: узел 58"/>
          <p:cNvSpPr/>
          <p:nvPr/>
        </p:nvSpPr>
        <p:spPr>
          <a:xfrm>
            <a:off x="2450937" y="6194863"/>
            <a:ext cx="576064" cy="36004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лок-схема: узел 59"/>
          <p:cNvSpPr/>
          <p:nvPr/>
        </p:nvSpPr>
        <p:spPr>
          <a:xfrm>
            <a:off x="3256179" y="6164842"/>
            <a:ext cx="576064" cy="360040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лок-схема: узел 60"/>
          <p:cNvSpPr/>
          <p:nvPr/>
        </p:nvSpPr>
        <p:spPr>
          <a:xfrm>
            <a:off x="323528" y="2845406"/>
            <a:ext cx="1296144" cy="1296144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ш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514400" y="2171317"/>
            <a:ext cx="914400" cy="63931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Минус 62"/>
          <p:cNvSpPr/>
          <p:nvPr/>
        </p:nvSpPr>
        <p:spPr>
          <a:xfrm>
            <a:off x="-73952" y="2479970"/>
            <a:ext cx="2091104" cy="769471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1680118" y="2636912"/>
            <a:ext cx="947666" cy="58783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4051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61" grpId="0" animBg="1"/>
      <p:bldP spid="62" grpId="0" animBg="1"/>
      <p:bldP spid="6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44821" y="836712"/>
            <a:ext cx="17350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кола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21189" y="2132856"/>
            <a:ext cx="9749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ар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51720" y="3212976"/>
            <a:ext cx="17259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апка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606230" y="4581128"/>
            <a:ext cx="13420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ура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47664" y="3225750"/>
            <a:ext cx="7521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ш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348335" y="2132856"/>
            <a:ext cx="7521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ш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47664" y="849486"/>
            <a:ext cx="7521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ш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44007" y="4581128"/>
            <a:ext cx="7521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ш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04048" y="4581128"/>
            <a:ext cx="8435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Ш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5100464" y="3331840"/>
            <a:ext cx="3215952" cy="529208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 rot="16200000">
            <a:off x="6456694" y="3395522"/>
            <a:ext cx="551098" cy="432047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5567536" y="3748579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6156176" y="3748844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7452320" y="3728430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6812539" y="3728695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Минус 23"/>
          <p:cNvSpPr/>
          <p:nvPr/>
        </p:nvSpPr>
        <p:spPr>
          <a:xfrm rot="18769037">
            <a:off x="6398147" y="2916281"/>
            <a:ext cx="457200" cy="27981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8" name="Group 4"/>
          <p:cNvGrpSpPr>
            <a:grpSpLocks/>
          </p:cNvGrpSpPr>
          <p:nvPr/>
        </p:nvGrpSpPr>
        <p:grpSpPr bwMode="auto">
          <a:xfrm>
            <a:off x="250825" y="476250"/>
            <a:ext cx="8605838" cy="4392613"/>
            <a:chOff x="158" y="300"/>
            <a:chExt cx="5421" cy="2767"/>
          </a:xfrm>
        </p:grpSpPr>
        <p:sp>
          <p:nvSpPr>
            <p:cNvPr id="26629" name="Line 5"/>
            <p:cNvSpPr>
              <a:spLocks noChangeShapeType="1"/>
            </p:cNvSpPr>
            <p:nvPr/>
          </p:nvSpPr>
          <p:spPr bwMode="auto">
            <a:xfrm>
              <a:off x="158" y="300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30" name="Line 6"/>
            <p:cNvSpPr>
              <a:spLocks noChangeShapeType="1"/>
            </p:cNvSpPr>
            <p:nvPr/>
          </p:nvSpPr>
          <p:spPr bwMode="auto">
            <a:xfrm>
              <a:off x="181" y="1661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31" name="Line 7"/>
            <p:cNvSpPr>
              <a:spLocks noChangeShapeType="1"/>
            </p:cNvSpPr>
            <p:nvPr/>
          </p:nvSpPr>
          <p:spPr bwMode="auto">
            <a:xfrm>
              <a:off x="158" y="3067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647" name="Group 23"/>
          <p:cNvGrpSpPr>
            <a:grpSpLocks/>
          </p:cNvGrpSpPr>
          <p:nvPr/>
        </p:nvGrpSpPr>
        <p:grpSpPr bwMode="auto">
          <a:xfrm>
            <a:off x="5138738" y="2635250"/>
            <a:ext cx="3387725" cy="2141538"/>
            <a:chOff x="3237" y="1660"/>
            <a:chExt cx="2134" cy="1349"/>
          </a:xfrm>
        </p:grpSpPr>
        <p:sp>
          <p:nvSpPr>
            <p:cNvPr id="26642" name="Freeform 18"/>
            <p:cNvSpPr>
              <a:spLocks/>
            </p:cNvSpPr>
            <p:nvPr/>
          </p:nvSpPr>
          <p:spPr bwMode="auto">
            <a:xfrm>
              <a:off x="3878" y="1661"/>
              <a:ext cx="812" cy="1348"/>
            </a:xfrm>
            <a:custGeom>
              <a:avLst/>
              <a:gdLst>
                <a:gd name="T0" fmla="*/ 822 w 822"/>
                <a:gd name="T1" fmla="*/ 1038 h 1492"/>
                <a:gd name="T2" fmla="*/ 301 w 822"/>
                <a:gd name="T3" fmla="*/ 1431 h 1492"/>
                <a:gd name="T4" fmla="*/ 21 w 822"/>
                <a:gd name="T5" fmla="*/ 1402 h 1492"/>
                <a:gd name="T6" fmla="*/ 174 w 822"/>
                <a:gd name="T7" fmla="*/ 971 h 1492"/>
                <a:gd name="T8" fmla="*/ 601 w 822"/>
                <a:gd name="T9" fmla="*/ 0 h 1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2" h="1492">
                  <a:moveTo>
                    <a:pt x="822" y="1038"/>
                  </a:moveTo>
                  <a:cubicBezTo>
                    <a:pt x="735" y="1103"/>
                    <a:pt x="434" y="1370"/>
                    <a:pt x="301" y="1431"/>
                  </a:cubicBezTo>
                  <a:cubicBezTo>
                    <a:pt x="168" y="1492"/>
                    <a:pt x="42" y="1479"/>
                    <a:pt x="21" y="1402"/>
                  </a:cubicBezTo>
                  <a:cubicBezTo>
                    <a:pt x="0" y="1325"/>
                    <a:pt x="78" y="1204"/>
                    <a:pt x="174" y="971"/>
                  </a:cubicBezTo>
                  <a:cubicBezTo>
                    <a:pt x="271" y="737"/>
                    <a:pt x="512" y="202"/>
                    <a:pt x="601" y="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43" name="Freeform 19"/>
            <p:cNvSpPr>
              <a:spLocks/>
            </p:cNvSpPr>
            <p:nvPr/>
          </p:nvSpPr>
          <p:spPr bwMode="auto">
            <a:xfrm>
              <a:off x="3237" y="1706"/>
              <a:ext cx="812" cy="1303"/>
            </a:xfrm>
            <a:custGeom>
              <a:avLst/>
              <a:gdLst>
                <a:gd name="T0" fmla="*/ 822 w 822"/>
                <a:gd name="T1" fmla="*/ 1038 h 1492"/>
                <a:gd name="T2" fmla="*/ 301 w 822"/>
                <a:gd name="T3" fmla="*/ 1431 h 1492"/>
                <a:gd name="T4" fmla="*/ 21 w 822"/>
                <a:gd name="T5" fmla="*/ 1402 h 1492"/>
                <a:gd name="T6" fmla="*/ 174 w 822"/>
                <a:gd name="T7" fmla="*/ 971 h 1492"/>
                <a:gd name="T8" fmla="*/ 601 w 822"/>
                <a:gd name="T9" fmla="*/ 0 h 1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2" h="1492">
                  <a:moveTo>
                    <a:pt x="822" y="1038"/>
                  </a:moveTo>
                  <a:cubicBezTo>
                    <a:pt x="735" y="1103"/>
                    <a:pt x="434" y="1370"/>
                    <a:pt x="301" y="1431"/>
                  </a:cubicBezTo>
                  <a:cubicBezTo>
                    <a:pt x="168" y="1492"/>
                    <a:pt x="42" y="1479"/>
                    <a:pt x="21" y="1402"/>
                  </a:cubicBezTo>
                  <a:cubicBezTo>
                    <a:pt x="0" y="1325"/>
                    <a:pt x="78" y="1204"/>
                    <a:pt x="174" y="971"/>
                  </a:cubicBezTo>
                  <a:cubicBezTo>
                    <a:pt x="271" y="737"/>
                    <a:pt x="512" y="202"/>
                    <a:pt x="601" y="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45" name="Freeform 21"/>
            <p:cNvSpPr>
              <a:spLocks/>
            </p:cNvSpPr>
            <p:nvPr/>
          </p:nvSpPr>
          <p:spPr bwMode="auto">
            <a:xfrm>
              <a:off x="4559" y="1706"/>
              <a:ext cx="812" cy="1303"/>
            </a:xfrm>
            <a:custGeom>
              <a:avLst/>
              <a:gdLst>
                <a:gd name="T0" fmla="*/ 822 w 822"/>
                <a:gd name="T1" fmla="*/ 1038 h 1492"/>
                <a:gd name="T2" fmla="*/ 301 w 822"/>
                <a:gd name="T3" fmla="*/ 1431 h 1492"/>
                <a:gd name="T4" fmla="*/ 21 w 822"/>
                <a:gd name="T5" fmla="*/ 1402 h 1492"/>
                <a:gd name="T6" fmla="*/ 174 w 822"/>
                <a:gd name="T7" fmla="*/ 971 h 1492"/>
                <a:gd name="T8" fmla="*/ 601 w 822"/>
                <a:gd name="T9" fmla="*/ 0 h 1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2" h="1492">
                  <a:moveTo>
                    <a:pt x="822" y="1038"/>
                  </a:moveTo>
                  <a:cubicBezTo>
                    <a:pt x="735" y="1103"/>
                    <a:pt x="434" y="1370"/>
                    <a:pt x="301" y="1431"/>
                  </a:cubicBezTo>
                  <a:cubicBezTo>
                    <a:pt x="168" y="1492"/>
                    <a:pt x="42" y="1479"/>
                    <a:pt x="21" y="1402"/>
                  </a:cubicBezTo>
                  <a:cubicBezTo>
                    <a:pt x="0" y="1325"/>
                    <a:pt x="78" y="1204"/>
                    <a:pt x="174" y="971"/>
                  </a:cubicBezTo>
                  <a:cubicBezTo>
                    <a:pt x="271" y="737"/>
                    <a:pt x="512" y="202"/>
                    <a:pt x="601" y="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36" name="AutoShape 12"/>
            <p:cNvSpPr>
              <a:spLocks noChangeArrowheads="1"/>
            </p:cNvSpPr>
            <p:nvPr/>
          </p:nvSpPr>
          <p:spPr bwMode="auto">
            <a:xfrm>
              <a:off x="3787" y="1660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7" name="AutoShape 13"/>
            <p:cNvSpPr>
              <a:spLocks noChangeArrowheads="1"/>
            </p:cNvSpPr>
            <p:nvPr/>
          </p:nvSpPr>
          <p:spPr bwMode="auto">
            <a:xfrm>
              <a:off x="4376" y="1661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8" name="AutoShape 14"/>
            <p:cNvSpPr>
              <a:spLocks noChangeArrowheads="1"/>
            </p:cNvSpPr>
            <p:nvPr/>
          </p:nvSpPr>
          <p:spPr bwMode="auto">
            <a:xfrm>
              <a:off x="5103" y="1661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6646" name="Group 22"/>
          <p:cNvGrpSpPr>
            <a:grpSpLocks/>
          </p:cNvGrpSpPr>
          <p:nvPr/>
        </p:nvGrpSpPr>
        <p:grpSpPr bwMode="auto">
          <a:xfrm>
            <a:off x="382588" y="447675"/>
            <a:ext cx="4332287" cy="4373563"/>
            <a:chOff x="1005" y="300"/>
            <a:chExt cx="2729" cy="2755"/>
          </a:xfrm>
        </p:grpSpPr>
        <p:sp>
          <p:nvSpPr>
            <p:cNvPr id="26639" name="Freeform 15"/>
            <p:cNvSpPr>
              <a:spLocks/>
            </p:cNvSpPr>
            <p:nvPr/>
          </p:nvSpPr>
          <p:spPr bwMode="auto">
            <a:xfrm>
              <a:off x="1051" y="309"/>
              <a:ext cx="1131" cy="2746"/>
            </a:xfrm>
            <a:custGeom>
              <a:avLst/>
              <a:gdLst>
                <a:gd name="T0" fmla="*/ 888 w 1131"/>
                <a:gd name="T1" fmla="*/ 2341 h 2746"/>
                <a:gd name="T2" fmla="*/ 259 w 1131"/>
                <a:gd name="T3" fmla="*/ 2712 h 2746"/>
                <a:gd name="T4" fmla="*/ 74 w 1131"/>
                <a:gd name="T5" fmla="*/ 2546 h 2746"/>
                <a:gd name="T6" fmla="*/ 344 w 1131"/>
                <a:gd name="T7" fmla="*/ 1806 h 2746"/>
                <a:gd name="T8" fmla="*/ 1034 w 1131"/>
                <a:gd name="T9" fmla="*/ 358 h 2746"/>
                <a:gd name="T10" fmla="*/ 927 w 1131"/>
                <a:gd name="T11" fmla="*/ 32 h 2746"/>
                <a:gd name="T12" fmla="*/ 549 w 1131"/>
                <a:gd name="T13" fmla="*/ 166 h 2746"/>
                <a:gd name="T14" fmla="*/ 0 w 1131"/>
                <a:gd name="T15" fmla="*/ 514 h 2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1" h="2746">
                  <a:moveTo>
                    <a:pt x="888" y="2341"/>
                  </a:moveTo>
                  <a:cubicBezTo>
                    <a:pt x="784" y="2403"/>
                    <a:pt x="395" y="2678"/>
                    <a:pt x="259" y="2712"/>
                  </a:cubicBezTo>
                  <a:cubicBezTo>
                    <a:pt x="123" y="2746"/>
                    <a:pt x="60" y="2697"/>
                    <a:pt x="74" y="2546"/>
                  </a:cubicBezTo>
                  <a:cubicBezTo>
                    <a:pt x="88" y="2395"/>
                    <a:pt x="184" y="2171"/>
                    <a:pt x="344" y="1806"/>
                  </a:cubicBezTo>
                  <a:cubicBezTo>
                    <a:pt x="504" y="1441"/>
                    <a:pt x="937" y="654"/>
                    <a:pt x="1034" y="358"/>
                  </a:cubicBezTo>
                  <a:cubicBezTo>
                    <a:pt x="1131" y="62"/>
                    <a:pt x="1008" y="64"/>
                    <a:pt x="927" y="32"/>
                  </a:cubicBezTo>
                  <a:cubicBezTo>
                    <a:pt x="846" y="0"/>
                    <a:pt x="703" y="86"/>
                    <a:pt x="549" y="166"/>
                  </a:cubicBezTo>
                  <a:cubicBezTo>
                    <a:pt x="395" y="246"/>
                    <a:pt x="114" y="442"/>
                    <a:pt x="0" y="514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41" name="Freeform 17"/>
            <p:cNvSpPr>
              <a:spLocks/>
            </p:cNvSpPr>
            <p:nvPr/>
          </p:nvSpPr>
          <p:spPr bwMode="auto">
            <a:xfrm>
              <a:off x="2653" y="352"/>
              <a:ext cx="1036" cy="2702"/>
            </a:xfrm>
            <a:custGeom>
              <a:avLst/>
              <a:gdLst>
                <a:gd name="T0" fmla="*/ 834 w 1036"/>
                <a:gd name="T1" fmla="*/ 2200 h 2607"/>
                <a:gd name="T2" fmla="*/ 199 w 1036"/>
                <a:gd name="T3" fmla="*/ 2573 h 2607"/>
                <a:gd name="T4" fmla="*/ 14 w 1036"/>
                <a:gd name="T5" fmla="*/ 2407 h 2607"/>
                <a:gd name="T6" fmla="*/ 284 w 1036"/>
                <a:gd name="T7" fmla="*/ 1667 h 2607"/>
                <a:gd name="T8" fmla="*/ 1036 w 1036"/>
                <a:gd name="T9" fmla="*/ 0 h 2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6" h="2607">
                  <a:moveTo>
                    <a:pt x="834" y="2200"/>
                  </a:moveTo>
                  <a:cubicBezTo>
                    <a:pt x="728" y="2262"/>
                    <a:pt x="336" y="2539"/>
                    <a:pt x="199" y="2573"/>
                  </a:cubicBezTo>
                  <a:cubicBezTo>
                    <a:pt x="62" y="2607"/>
                    <a:pt x="0" y="2558"/>
                    <a:pt x="14" y="2407"/>
                  </a:cubicBezTo>
                  <a:cubicBezTo>
                    <a:pt x="28" y="2256"/>
                    <a:pt x="114" y="2068"/>
                    <a:pt x="284" y="1667"/>
                  </a:cubicBezTo>
                  <a:cubicBezTo>
                    <a:pt x="454" y="1266"/>
                    <a:pt x="879" y="347"/>
                    <a:pt x="1036" y="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33" name="AutoShape 9"/>
            <p:cNvSpPr>
              <a:spLocks noChangeArrowheads="1"/>
            </p:cNvSpPr>
            <p:nvPr/>
          </p:nvSpPr>
          <p:spPr bwMode="auto">
            <a:xfrm>
              <a:off x="1005" y="754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4" name="AutoShape 10"/>
            <p:cNvSpPr>
              <a:spLocks noChangeArrowheads="1"/>
            </p:cNvSpPr>
            <p:nvPr/>
          </p:nvSpPr>
          <p:spPr bwMode="auto">
            <a:xfrm>
              <a:off x="3643" y="300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40" name="Freeform 16"/>
            <p:cNvSpPr>
              <a:spLocks/>
            </p:cNvSpPr>
            <p:nvPr/>
          </p:nvSpPr>
          <p:spPr bwMode="auto">
            <a:xfrm>
              <a:off x="1889" y="352"/>
              <a:ext cx="1036" cy="2696"/>
            </a:xfrm>
            <a:custGeom>
              <a:avLst/>
              <a:gdLst>
                <a:gd name="T0" fmla="*/ 834 w 1036"/>
                <a:gd name="T1" fmla="*/ 2200 h 2607"/>
                <a:gd name="T2" fmla="*/ 199 w 1036"/>
                <a:gd name="T3" fmla="*/ 2573 h 2607"/>
                <a:gd name="T4" fmla="*/ 14 w 1036"/>
                <a:gd name="T5" fmla="*/ 2407 h 2607"/>
                <a:gd name="T6" fmla="*/ 284 w 1036"/>
                <a:gd name="T7" fmla="*/ 1667 h 2607"/>
                <a:gd name="T8" fmla="*/ 1036 w 1036"/>
                <a:gd name="T9" fmla="*/ 0 h 2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6" h="2607">
                  <a:moveTo>
                    <a:pt x="834" y="2200"/>
                  </a:moveTo>
                  <a:cubicBezTo>
                    <a:pt x="728" y="2262"/>
                    <a:pt x="336" y="2539"/>
                    <a:pt x="199" y="2573"/>
                  </a:cubicBezTo>
                  <a:cubicBezTo>
                    <a:pt x="62" y="2607"/>
                    <a:pt x="0" y="2558"/>
                    <a:pt x="14" y="2407"/>
                  </a:cubicBezTo>
                  <a:cubicBezTo>
                    <a:pt x="28" y="2256"/>
                    <a:pt x="114" y="2068"/>
                    <a:pt x="284" y="1667"/>
                  </a:cubicBezTo>
                  <a:cubicBezTo>
                    <a:pt x="454" y="1266"/>
                    <a:pt x="879" y="347"/>
                    <a:pt x="1036" y="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35" name="AutoShape 11"/>
            <p:cNvSpPr>
              <a:spLocks noChangeArrowheads="1"/>
            </p:cNvSpPr>
            <p:nvPr/>
          </p:nvSpPr>
          <p:spPr bwMode="auto">
            <a:xfrm>
              <a:off x="2879" y="300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6648" name="AutoShape 24"/>
          <p:cNvSpPr>
            <a:spLocks noChangeArrowheads="1"/>
          </p:cNvSpPr>
          <p:nvPr/>
        </p:nvSpPr>
        <p:spPr bwMode="auto">
          <a:xfrm rot="12875164">
            <a:off x="455613" y="1341438"/>
            <a:ext cx="649287" cy="144462"/>
          </a:xfrm>
          <a:prstGeom prst="homePlate">
            <a:avLst>
              <a:gd name="adj" fmla="val 112363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953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46821E-7 C 0.03021 -0.01179 0.17466 -0.13064 0.18073 -0.07052 C 0.18681 -0.0104 0.06598 0.26798 0.03629 0.36069 C 0.0066 0.45341 0.00608 0.4578 0.00295 0.48555 C -0.00017 0.5133 -0.00312 0.52902 0.01719 0.52786 C 0.0375 0.52671 0.10278 0.48925 0.12518 0.47908 " pathEditMode="relative" rAng="0" ptsTypes="aaaaaa">
                                      <p:cBhvr>
                                        <p:cTn id="6" dur="30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84" y="199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0834 -0.07884 C 0.22466 0.1563 0.14098 0.39168 0.13542 0.48116 C 0.12986 0.57064 0.25174 0.46197 0.275 0.45804 " pathEditMode="relative" ptsTypes="aaA">
                                      <p:cBhvr>
                                        <p:cTn id="9" dur="30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1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122 -0.08647 C 0.42309 -0.00023 0.30782 0.32948 0.28455 0.43121 C 0.26129 0.53295 0.2915 0.52139 0.31164 0.52439 C 0.33177 0.5274 0.38577 0.4652 0.40521 0.44948 " pathEditMode="relative" rAng="0" ptsTypes="aaaa">
                                      <p:cBhvr>
                                        <p:cTn id="12" dur="50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97" y="309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4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0799 0.21272 C 0.59236 0.25503 0.52761 0.41387 0.51441 0.46636 C 0.50122 0.51884 0.50729 0.53295 0.52865 0.52763 C 0.55 0.52231 0.61927 0.4541 0.64306 0.43468 " pathEditMode="relative" rAng="0" ptsTypes="aaaa">
                                      <p:cBhvr>
                                        <p:cTn id="15" dur="30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94" y="1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7" presetID="0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0834 0.21711 C 0.69479 0.26682 0.61789 0.47954 0.62743 0.51514 C 0.63698 0.55075 0.73681 0.44809 0.76563 0.43052 " pathEditMode="relative" rAng="0" ptsTypes="aaa">
                                      <p:cBhvr>
                                        <p:cTn id="18" dur="30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7" y="16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20" presetID="0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2917 0.21711 C 0.82118 0.23977 0.79532 0.30751 0.78004 0.35283 C 0.76476 0.39815 0.74462 0.46058 0.73716 0.48971 C 0.72969 0.51884 0.73143 0.51977 0.73559 0.52786 C 0.73976 0.53595 0.74323 0.55029 0.7625 0.53827 C 0.78177 0.52624 0.83282 0.47306 0.85122 0.45595 " pathEditMode="relative" rAng="0" ptsTypes="aaaaaa">
                                      <p:cBhvr>
                                        <p:cTn id="21" dur="50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72" y="166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8" grpId="0" animBg="1"/>
      <p:bldP spid="26648" grpId="1" animBg="1"/>
      <p:bldP spid="26648" grpId="2" animBg="1"/>
      <p:bldP spid="26648" grpId="3" animBg="1"/>
      <p:bldP spid="26648" grpId="4" animBg="1"/>
      <p:bldP spid="26648" grpId="5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9" name="Oval 11"/>
          <p:cNvSpPr>
            <a:spLocks noChangeArrowheads="1"/>
          </p:cNvSpPr>
          <p:nvPr/>
        </p:nvSpPr>
        <p:spPr bwMode="auto">
          <a:xfrm>
            <a:off x="6732588" y="549275"/>
            <a:ext cx="1584325" cy="1584325"/>
          </a:xfrm>
          <a:prstGeom prst="ellipse">
            <a:avLst/>
          </a:prstGeom>
          <a:gradFill rotWithShape="1">
            <a:gsLst>
              <a:gs pos="0">
                <a:srgbClr val="FFFF66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83" name="AutoShape 15"/>
          <p:cNvSpPr>
            <a:spLocks noChangeArrowheads="1"/>
          </p:cNvSpPr>
          <p:nvPr/>
        </p:nvSpPr>
        <p:spPr bwMode="auto">
          <a:xfrm rot="669196">
            <a:off x="395288" y="476250"/>
            <a:ext cx="2159000" cy="1295400"/>
          </a:xfrm>
          <a:prstGeom prst="cloudCallout">
            <a:avLst>
              <a:gd name="adj1" fmla="val -56616"/>
              <a:gd name="adj2" fmla="val -12259"/>
            </a:avLst>
          </a:prstGeom>
          <a:gradFill rotWithShape="1">
            <a:gsLst>
              <a:gs pos="0">
                <a:schemeClr val="bg1"/>
              </a:gs>
              <a:gs pos="100000">
                <a:srgbClr val="3399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7190" name="Picture 22" descr="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636842">
            <a:off x="-1804988" y="12700"/>
            <a:ext cx="1584326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Freeform 26" descr="Штриховой вертикальный"/>
          <p:cNvSpPr>
            <a:spLocks/>
          </p:cNvSpPr>
          <p:nvPr/>
        </p:nvSpPr>
        <p:spPr bwMode="auto">
          <a:xfrm rot="-178922">
            <a:off x="-180975" y="4332288"/>
            <a:ext cx="7489825" cy="2978150"/>
          </a:xfrm>
          <a:custGeom>
            <a:avLst/>
            <a:gdLst>
              <a:gd name="T0" fmla="*/ 2147483647 w 3295"/>
              <a:gd name="T1" fmla="*/ 0 h 1767"/>
              <a:gd name="T2" fmla="*/ 2147483647 w 3295"/>
              <a:gd name="T3" fmla="*/ 2147483647 h 1767"/>
              <a:gd name="T4" fmla="*/ 2147483647 w 3295"/>
              <a:gd name="T5" fmla="*/ 2147483647 h 1767"/>
              <a:gd name="T6" fmla="*/ 2147483647 w 3295"/>
              <a:gd name="T7" fmla="*/ 2147483647 h 1767"/>
              <a:gd name="T8" fmla="*/ 2147483647 w 3295"/>
              <a:gd name="T9" fmla="*/ 2147483647 h 1767"/>
              <a:gd name="T10" fmla="*/ 2147483647 w 3295"/>
              <a:gd name="T11" fmla="*/ 2147483647 h 1767"/>
              <a:gd name="T12" fmla="*/ 2147483647 w 3295"/>
              <a:gd name="T13" fmla="*/ 2147483647 h 1767"/>
              <a:gd name="T14" fmla="*/ 2147483647 w 3295"/>
              <a:gd name="T15" fmla="*/ 2147483647 h 1767"/>
              <a:gd name="T16" fmla="*/ 2147483647 w 3295"/>
              <a:gd name="T17" fmla="*/ 2147483647 h 1767"/>
              <a:gd name="T18" fmla="*/ 2147483647 w 3295"/>
              <a:gd name="T19" fmla="*/ 2147483647 h 1767"/>
              <a:gd name="T20" fmla="*/ 2147483647 w 3295"/>
              <a:gd name="T21" fmla="*/ 2147483647 h 1767"/>
              <a:gd name="T22" fmla="*/ 2147483647 w 3295"/>
              <a:gd name="T23" fmla="*/ 2147483647 h 1767"/>
              <a:gd name="T24" fmla="*/ 2147483647 w 3295"/>
              <a:gd name="T25" fmla="*/ 2147483647 h 1767"/>
              <a:gd name="T26" fmla="*/ 2147483647 w 3295"/>
              <a:gd name="T27" fmla="*/ 2147483647 h 1767"/>
              <a:gd name="T28" fmla="*/ 2147483647 w 3295"/>
              <a:gd name="T29" fmla="*/ 2147483647 h 1767"/>
              <a:gd name="T30" fmla="*/ 2147483647 w 3295"/>
              <a:gd name="T31" fmla="*/ 2147483647 h 1767"/>
              <a:gd name="T32" fmla="*/ 2147483647 w 3295"/>
              <a:gd name="T33" fmla="*/ 2147483647 h 1767"/>
              <a:gd name="T34" fmla="*/ 2147483647 w 3295"/>
              <a:gd name="T35" fmla="*/ 2147483647 h 1767"/>
              <a:gd name="T36" fmla="*/ 2147483647 w 3295"/>
              <a:gd name="T37" fmla="*/ 2147483647 h 1767"/>
              <a:gd name="T38" fmla="*/ 2147483647 w 3295"/>
              <a:gd name="T39" fmla="*/ 2147483647 h 1767"/>
              <a:gd name="T40" fmla="*/ 2147483647 w 3295"/>
              <a:gd name="T41" fmla="*/ 2147483647 h 1767"/>
              <a:gd name="T42" fmla="*/ 2147483647 w 3295"/>
              <a:gd name="T43" fmla="*/ 2147483647 h 1767"/>
              <a:gd name="T44" fmla="*/ 2147483647 w 3295"/>
              <a:gd name="T45" fmla="*/ 2147483647 h 1767"/>
              <a:gd name="T46" fmla="*/ 2147483647 w 3295"/>
              <a:gd name="T47" fmla="*/ 2147483647 h 1767"/>
              <a:gd name="T48" fmla="*/ 2147483647 w 3295"/>
              <a:gd name="T49" fmla="*/ 2147483647 h 1767"/>
              <a:gd name="T50" fmla="*/ 2147483647 w 3295"/>
              <a:gd name="T51" fmla="*/ 2147483647 h 1767"/>
              <a:gd name="T52" fmla="*/ 2147483647 w 3295"/>
              <a:gd name="T53" fmla="*/ 2147483647 h 1767"/>
              <a:gd name="T54" fmla="*/ 2147483647 w 3295"/>
              <a:gd name="T55" fmla="*/ 2147483647 h 1767"/>
              <a:gd name="T56" fmla="*/ 2147483647 w 3295"/>
              <a:gd name="T57" fmla="*/ 2147483647 h 1767"/>
              <a:gd name="T58" fmla="*/ 2147483647 w 3295"/>
              <a:gd name="T59" fmla="*/ 2147483647 h 1767"/>
              <a:gd name="T60" fmla="*/ 2147483647 w 3295"/>
              <a:gd name="T61" fmla="*/ 2147483647 h 1767"/>
              <a:gd name="T62" fmla="*/ 2147483647 w 3295"/>
              <a:gd name="T63" fmla="*/ 2147483647 h 1767"/>
              <a:gd name="T64" fmla="*/ 2147483647 w 3295"/>
              <a:gd name="T65" fmla="*/ 2147483647 h 1767"/>
              <a:gd name="T66" fmla="*/ 2147483647 w 3295"/>
              <a:gd name="T67" fmla="*/ 2147483647 h 1767"/>
              <a:gd name="T68" fmla="*/ 2147483647 w 3295"/>
              <a:gd name="T69" fmla="*/ 2147483647 h 1767"/>
              <a:gd name="T70" fmla="*/ 2147483647 w 3295"/>
              <a:gd name="T71" fmla="*/ 2147483647 h 1767"/>
              <a:gd name="T72" fmla="*/ 2147483647 w 3295"/>
              <a:gd name="T73" fmla="*/ 2147483647 h 1767"/>
              <a:gd name="T74" fmla="*/ 2147483647 w 3295"/>
              <a:gd name="T75" fmla="*/ 2147483647 h 1767"/>
              <a:gd name="T76" fmla="*/ 2147483647 w 3295"/>
              <a:gd name="T77" fmla="*/ 2147483647 h 1767"/>
              <a:gd name="T78" fmla="*/ 2147483647 w 3295"/>
              <a:gd name="T79" fmla="*/ 2147483647 h 1767"/>
              <a:gd name="T80" fmla="*/ 2147483647 w 3295"/>
              <a:gd name="T81" fmla="*/ 2147483647 h 1767"/>
              <a:gd name="T82" fmla="*/ 2147483647 w 3295"/>
              <a:gd name="T83" fmla="*/ 2147483647 h 1767"/>
              <a:gd name="T84" fmla="*/ 2147483647 w 3295"/>
              <a:gd name="T85" fmla="*/ 0 h 1767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3295"/>
              <a:gd name="T130" fmla="*/ 0 h 1767"/>
              <a:gd name="T131" fmla="*/ 3295 w 3295"/>
              <a:gd name="T132" fmla="*/ 1767 h 1767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3295" h="1767">
                <a:moveTo>
                  <a:pt x="82" y="0"/>
                </a:moveTo>
                <a:cubicBezTo>
                  <a:pt x="121" y="13"/>
                  <a:pt x="163" y="11"/>
                  <a:pt x="202" y="24"/>
                </a:cubicBezTo>
                <a:cubicBezTo>
                  <a:pt x="377" y="18"/>
                  <a:pt x="438" y="9"/>
                  <a:pt x="594" y="24"/>
                </a:cubicBezTo>
                <a:cubicBezTo>
                  <a:pt x="634" y="28"/>
                  <a:pt x="667" y="62"/>
                  <a:pt x="706" y="72"/>
                </a:cubicBezTo>
                <a:cubicBezTo>
                  <a:pt x="721" y="82"/>
                  <a:pt x="741" y="83"/>
                  <a:pt x="754" y="96"/>
                </a:cubicBezTo>
                <a:cubicBezTo>
                  <a:pt x="760" y="102"/>
                  <a:pt x="756" y="114"/>
                  <a:pt x="762" y="120"/>
                </a:cubicBezTo>
                <a:cubicBezTo>
                  <a:pt x="772" y="130"/>
                  <a:pt x="840" y="155"/>
                  <a:pt x="858" y="168"/>
                </a:cubicBezTo>
                <a:cubicBezTo>
                  <a:pt x="887" y="189"/>
                  <a:pt x="915" y="212"/>
                  <a:pt x="946" y="232"/>
                </a:cubicBezTo>
                <a:cubicBezTo>
                  <a:pt x="949" y="240"/>
                  <a:pt x="948" y="250"/>
                  <a:pt x="954" y="256"/>
                </a:cubicBezTo>
                <a:cubicBezTo>
                  <a:pt x="960" y="262"/>
                  <a:pt x="970" y="260"/>
                  <a:pt x="978" y="264"/>
                </a:cubicBezTo>
                <a:cubicBezTo>
                  <a:pt x="1003" y="276"/>
                  <a:pt x="1026" y="291"/>
                  <a:pt x="1050" y="304"/>
                </a:cubicBezTo>
                <a:cubicBezTo>
                  <a:pt x="1101" y="332"/>
                  <a:pt x="1129" y="380"/>
                  <a:pt x="1162" y="424"/>
                </a:cubicBezTo>
                <a:cubicBezTo>
                  <a:pt x="1165" y="432"/>
                  <a:pt x="1166" y="441"/>
                  <a:pt x="1170" y="448"/>
                </a:cubicBezTo>
                <a:cubicBezTo>
                  <a:pt x="1177" y="460"/>
                  <a:pt x="1189" y="468"/>
                  <a:pt x="1194" y="480"/>
                </a:cubicBezTo>
                <a:cubicBezTo>
                  <a:pt x="1203" y="504"/>
                  <a:pt x="1202" y="602"/>
                  <a:pt x="1242" y="608"/>
                </a:cubicBezTo>
                <a:cubicBezTo>
                  <a:pt x="1311" y="617"/>
                  <a:pt x="1381" y="613"/>
                  <a:pt x="1450" y="616"/>
                </a:cubicBezTo>
                <a:cubicBezTo>
                  <a:pt x="1481" y="631"/>
                  <a:pt x="1507" y="645"/>
                  <a:pt x="1530" y="672"/>
                </a:cubicBezTo>
                <a:cubicBezTo>
                  <a:pt x="1549" y="695"/>
                  <a:pt x="1571" y="727"/>
                  <a:pt x="1602" y="736"/>
                </a:cubicBezTo>
                <a:cubicBezTo>
                  <a:pt x="1620" y="741"/>
                  <a:pt x="1639" y="741"/>
                  <a:pt x="1658" y="744"/>
                </a:cubicBezTo>
                <a:cubicBezTo>
                  <a:pt x="1692" y="766"/>
                  <a:pt x="1713" y="769"/>
                  <a:pt x="1754" y="776"/>
                </a:cubicBezTo>
                <a:cubicBezTo>
                  <a:pt x="1781" y="787"/>
                  <a:pt x="1807" y="797"/>
                  <a:pt x="1834" y="808"/>
                </a:cubicBezTo>
                <a:cubicBezTo>
                  <a:pt x="1888" y="829"/>
                  <a:pt x="1924" y="882"/>
                  <a:pt x="1978" y="904"/>
                </a:cubicBezTo>
                <a:cubicBezTo>
                  <a:pt x="2046" y="931"/>
                  <a:pt x="2134" y="951"/>
                  <a:pt x="2186" y="1008"/>
                </a:cubicBezTo>
                <a:cubicBezTo>
                  <a:pt x="2186" y="1008"/>
                  <a:pt x="2268" y="1110"/>
                  <a:pt x="2274" y="1128"/>
                </a:cubicBezTo>
                <a:cubicBezTo>
                  <a:pt x="2277" y="1136"/>
                  <a:pt x="2277" y="1145"/>
                  <a:pt x="2282" y="1152"/>
                </a:cubicBezTo>
                <a:cubicBezTo>
                  <a:pt x="2322" y="1201"/>
                  <a:pt x="2363" y="1225"/>
                  <a:pt x="2410" y="1264"/>
                </a:cubicBezTo>
                <a:cubicBezTo>
                  <a:pt x="2438" y="1287"/>
                  <a:pt x="2452" y="1323"/>
                  <a:pt x="2482" y="1344"/>
                </a:cubicBezTo>
                <a:cubicBezTo>
                  <a:pt x="2525" y="1375"/>
                  <a:pt x="2586" y="1384"/>
                  <a:pt x="2634" y="1408"/>
                </a:cubicBezTo>
                <a:cubicBezTo>
                  <a:pt x="2759" y="1398"/>
                  <a:pt x="2777" y="1392"/>
                  <a:pt x="2930" y="1408"/>
                </a:cubicBezTo>
                <a:cubicBezTo>
                  <a:pt x="2960" y="1411"/>
                  <a:pt x="2994" y="1442"/>
                  <a:pt x="3026" y="1448"/>
                </a:cubicBezTo>
                <a:cubicBezTo>
                  <a:pt x="3103" y="1487"/>
                  <a:pt x="3081" y="1480"/>
                  <a:pt x="3202" y="1488"/>
                </a:cubicBezTo>
                <a:cubicBezTo>
                  <a:pt x="3295" y="1767"/>
                  <a:pt x="2444" y="1553"/>
                  <a:pt x="2330" y="1552"/>
                </a:cubicBezTo>
                <a:cubicBezTo>
                  <a:pt x="2266" y="1541"/>
                  <a:pt x="2210" y="1535"/>
                  <a:pt x="2146" y="1544"/>
                </a:cubicBezTo>
                <a:cubicBezTo>
                  <a:pt x="1834" y="1534"/>
                  <a:pt x="1755" y="1530"/>
                  <a:pt x="1386" y="1536"/>
                </a:cubicBezTo>
                <a:cubicBezTo>
                  <a:pt x="1323" y="1578"/>
                  <a:pt x="1232" y="1522"/>
                  <a:pt x="1162" y="1520"/>
                </a:cubicBezTo>
                <a:cubicBezTo>
                  <a:pt x="914" y="1512"/>
                  <a:pt x="666" y="1509"/>
                  <a:pt x="418" y="1504"/>
                </a:cubicBezTo>
                <a:cubicBezTo>
                  <a:pt x="329" y="1445"/>
                  <a:pt x="193" y="1462"/>
                  <a:pt x="106" y="1520"/>
                </a:cubicBezTo>
                <a:cubicBezTo>
                  <a:pt x="95" y="1517"/>
                  <a:pt x="76" y="1523"/>
                  <a:pt x="74" y="1512"/>
                </a:cubicBezTo>
                <a:cubicBezTo>
                  <a:pt x="59" y="1414"/>
                  <a:pt x="0" y="498"/>
                  <a:pt x="66" y="696"/>
                </a:cubicBezTo>
                <a:cubicBezTo>
                  <a:pt x="111" y="560"/>
                  <a:pt x="45" y="408"/>
                  <a:pt x="90" y="272"/>
                </a:cubicBezTo>
                <a:cubicBezTo>
                  <a:pt x="94" y="212"/>
                  <a:pt x="117" y="102"/>
                  <a:pt x="98" y="40"/>
                </a:cubicBezTo>
                <a:cubicBezTo>
                  <a:pt x="95" y="31"/>
                  <a:pt x="82" y="29"/>
                  <a:pt x="74" y="24"/>
                </a:cubicBezTo>
                <a:cubicBezTo>
                  <a:pt x="77" y="16"/>
                  <a:pt x="82" y="0"/>
                  <a:pt x="82" y="0"/>
                </a:cubicBezTo>
                <a:close/>
              </a:path>
            </a:pathLst>
          </a:custGeom>
          <a:pattFill prst="dashVert">
            <a:fgClr>
              <a:srgbClr val="009900"/>
            </a:fgClr>
            <a:bgClr>
              <a:srgbClr val="33CC33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7195" name="Picture 27" descr="3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05" r="6810"/>
          <a:stretch>
            <a:fillRect/>
          </a:stretch>
        </p:blipFill>
        <p:spPr bwMode="auto">
          <a:xfrm>
            <a:off x="2339975" y="5589588"/>
            <a:ext cx="1295400" cy="114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6" name="Picture 28" descr="3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05" r="6810"/>
          <a:stretch>
            <a:fillRect/>
          </a:stretch>
        </p:blipFill>
        <p:spPr bwMode="auto">
          <a:xfrm rot="1490066">
            <a:off x="4003675" y="5670550"/>
            <a:ext cx="10795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8" name="Rectangle 30"/>
          <p:cNvSpPr>
            <a:spLocks noChangeArrowheads="1"/>
          </p:cNvSpPr>
          <p:nvPr/>
        </p:nvSpPr>
        <p:spPr bwMode="auto">
          <a:xfrm rot="-1562800">
            <a:off x="5740400" y="1984375"/>
            <a:ext cx="1152525" cy="71438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99" name="Rectangle 31"/>
          <p:cNvSpPr>
            <a:spLocks noChangeArrowheads="1"/>
          </p:cNvSpPr>
          <p:nvPr/>
        </p:nvSpPr>
        <p:spPr bwMode="auto">
          <a:xfrm rot="-377981">
            <a:off x="4791075" y="1555750"/>
            <a:ext cx="1939925" cy="115888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200" name="Rectangle 32"/>
          <p:cNvSpPr>
            <a:spLocks noChangeArrowheads="1"/>
          </p:cNvSpPr>
          <p:nvPr/>
        </p:nvSpPr>
        <p:spPr bwMode="auto">
          <a:xfrm rot="466734">
            <a:off x="5573713" y="1123950"/>
            <a:ext cx="1152525" cy="71438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203" name="Rectangle 35"/>
          <p:cNvSpPr>
            <a:spLocks noChangeArrowheads="1"/>
          </p:cNvSpPr>
          <p:nvPr/>
        </p:nvSpPr>
        <p:spPr bwMode="auto">
          <a:xfrm rot="1130946">
            <a:off x="4862513" y="595313"/>
            <a:ext cx="1951037" cy="117475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204" name="Rectangle 36"/>
          <p:cNvSpPr>
            <a:spLocks noChangeArrowheads="1"/>
          </p:cNvSpPr>
          <p:nvPr/>
        </p:nvSpPr>
        <p:spPr bwMode="auto">
          <a:xfrm rot="-2526955">
            <a:off x="5297488" y="2532063"/>
            <a:ext cx="1893887" cy="136525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205" name="Rectangle 37"/>
          <p:cNvSpPr>
            <a:spLocks noChangeArrowheads="1"/>
          </p:cNvSpPr>
          <p:nvPr/>
        </p:nvSpPr>
        <p:spPr bwMode="auto">
          <a:xfrm rot="-3416466">
            <a:off x="6330156" y="2548732"/>
            <a:ext cx="1152525" cy="71438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206" name="Rectangle 38"/>
          <p:cNvSpPr>
            <a:spLocks noChangeArrowheads="1"/>
          </p:cNvSpPr>
          <p:nvPr/>
        </p:nvSpPr>
        <p:spPr bwMode="auto">
          <a:xfrm rot="-4767063">
            <a:off x="6263482" y="3023393"/>
            <a:ext cx="1943100" cy="144463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207" name="Rectangle 39"/>
          <p:cNvSpPr>
            <a:spLocks noChangeArrowheads="1"/>
          </p:cNvSpPr>
          <p:nvPr/>
        </p:nvSpPr>
        <p:spPr bwMode="auto">
          <a:xfrm rot="-5660716">
            <a:off x="7198519" y="2670969"/>
            <a:ext cx="1152525" cy="71437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7208" name="лето474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лето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0" y="62372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1" name="Picture 42" descr="tree23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413" y="2420938"/>
            <a:ext cx="1595438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2" name="Picture 41" descr="tree23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213100"/>
            <a:ext cx="1595437" cy="168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3" name="Picture 43" descr="tree23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933825"/>
            <a:ext cx="1049337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13" name="Picture 45" descr="kalendula_kopija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6" r="11684"/>
          <a:stretch>
            <a:fillRect/>
          </a:stretch>
        </p:blipFill>
        <p:spPr bwMode="auto">
          <a:xfrm>
            <a:off x="395288" y="5230813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14" name="Picture 46" descr="kalendula_kopija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6" r="11684"/>
          <a:stretch>
            <a:fillRect/>
          </a:stretch>
        </p:blipFill>
        <p:spPr bwMode="auto">
          <a:xfrm>
            <a:off x="1403350" y="5919788"/>
            <a:ext cx="938213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15" name="Picture 47" descr="kalendula_kopija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6" r="11684"/>
          <a:stretch>
            <a:fillRect/>
          </a:stretch>
        </p:blipFill>
        <p:spPr bwMode="auto">
          <a:xfrm>
            <a:off x="3059113" y="6021388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16" name="Picture 48" descr="kalendula_kopija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6" r="11684"/>
          <a:stretch>
            <a:fillRect/>
          </a:stretch>
        </p:blipFill>
        <p:spPr bwMode="auto">
          <a:xfrm>
            <a:off x="4643438" y="6281738"/>
            <a:ext cx="5762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17" name="Picture 49" descr="kalendula_kopija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6" r="11684"/>
          <a:stretch>
            <a:fillRect/>
          </a:stretch>
        </p:blipFill>
        <p:spPr bwMode="auto">
          <a:xfrm>
            <a:off x="1763713" y="4868863"/>
            <a:ext cx="5762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8" name="Picture 20" descr="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429256">
            <a:off x="9330531" y="3639344"/>
            <a:ext cx="1544638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6" name="Picture 18" descr="3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05" r="6810"/>
          <a:stretch>
            <a:fillRect/>
          </a:stretch>
        </p:blipFill>
        <p:spPr bwMode="auto">
          <a:xfrm>
            <a:off x="900113" y="4797425"/>
            <a:ext cx="1655762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8916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2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2" presetID="10" presetClass="entr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48" presetID="10" presetClass="entr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52" presetID="10" presetClass="entr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56" presetID="10" presetClass="entr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60" presetID="10" presetClass="entr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6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5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1500"/>
                            </p:stCondLst>
                            <p:childTnLst>
                              <p:par>
                                <p:cTn id="6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72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72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720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7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5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7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0" dur="5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84" presetID="37" presetClass="path" presetSubtype="0" repeatCount="200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385 -0.05232 L -0.02309 0.0868 C 0.00018 0.11759 0.03525 0.13657 0.07153 0.13657 C 0.11303 0.13657 0.14619 0.11759 0.1698 0.0868 L 0.28143 -0.05232 " pathEditMode="relative" rAng="0" ptsTypes="FffFF">
                                      <p:cBhvr>
                                        <p:cTn id="85" dur="2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64" y="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8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28000"/>
                            </p:stCondLst>
                            <p:childTnLst>
                              <p:par>
                                <p:cTn id="10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29000"/>
                            </p:stCondLst>
                            <p:childTnLst>
                              <p:par>
                                <p:cTn id="121" presetID="5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8 -0.07199 L 0.0184 -0.10718 C 0.03368 -0.12315 0.06823 -0.11505 0.08125 -0.0926 L 0.11024 -0.04283 " pathEditMode="relative" rAng="3132363" ptsTypes="FfFF">
                                      <p:cBhvr>
                                        <p:cTn id="122" dur="5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1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29500"/>
                            </p:stCondLst>
                            <p:childTnLst>
                              <p:par>
                                <p:cTn id="12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30500"/>
                            </p:stCondLst>
                            <p:childTnLst>
                              <p:par>
                                <p:cTn id="141" presetID="5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8 -0.07199 L 0.0184 -0.10718 C 0.03368 -0.12315 0.06823 -0.11505 0.08125 -0.0926 L 0.11024 -0.04283 " pathEditMode="relative" rAng="3132363" ptsTypes="FfFF">
                                      <p:cBhvr>
                                        <p:cTn id="142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1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31000"/>
                            </p:stCondLst>
                            <p:childTnLst>
                              <p:par>
                                <p:cTn id="144" presetID="5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0.00046 L 0.02604 -0.07824 C 0.03819 -0.11319 0.0875 -0.1338 0.11719 -0.1162 L 0.18264 -0.07708 " pathEditMode="relative" rAng="1452706" ptsTypes="FfFF">
                                      <p:cBhvr>
                                        <p:cTn id="145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15" y="-38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 nodeType="afterGroup">
                            <p:stCondLst>
                              <p:cond delay="31500"/>
                            </p:stCondLst>
                            <p:childTnLst>
                              <p:par>
                                <p:cTn id="14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281 -0.07731 L 0.32691 -0.07523 " pathEditMode="relative" rAng="0" ptsTypes="AA">
                                      <p:cBhvr>
                                        <p:cTn id="148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05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 nodeType="afterGroup">
                            <p:stCondLst>
                              <p:cond delay="32000"/>
                            </p:stCondLst>
                            <p:childTnLst>
                              <p:par>
                                <p:cTn id="150" presetID="5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691 -0.07523 L 0.4165 -0.20231 C 0.45729 -0.26041 0.62743 -0.17453 0.729 -0.04606 L 0.95625 0.23982 " pathEditMode="relative" rAng="2604517" ptsTypes="FfFF">
                                      <p:cBhvr>
                                        <p:cTn id="151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41" y="15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32500"/>
                            </p:stCondLst>
                            <p:childTnLst>
                              <p:par>
                                <p:cTn id="15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007 -0.04306 L 0.19219 0.03426 " pathEditMode="relative" rAng="0" ptsTypes="AA">
                                      <p:cBhvr>
                                        <p:cTn id="154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97" y="3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 nodeType="afterGroup">
                            <p:stCondLst>
                              <p:cond delay="33000"/>
                            </p:stCondLst>
                            <p:childTnLst>
                              <p:par>
                                <p:cTn id="156" presetID="6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757 -0.01783 C 0.08507 0.01458 0.07013 0.06203 0.09948 0.08912 C 0.1401 0.12939 0.21753 -0.00209 0.26666 0.0456 C 0.31059 0.08935 0.22257 0.18379 0.2651 0.22453 C 0.30954 0.26805 0.33264 0.15972 0.38003 0.20601 C 0.42291 0.24745 0.36753 0.2824 0.40538 0.31875 C 0.44184 0.35486 0.44757 0.29259 0.48038 0.325 C 0.49948 0.34328 0.49427 0.35694 0.49079 0.36782 " pathEditMode="relative" rAng="2181646" ptsTypes="ffffffff">
                                      <p:cBhvr>
                                        <p:cTn id="157" dur="20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83" y="19421"/>
                                    </p:animMotion>
                                  </p:childTnLst>
                                </p:cTn>
                              </p:par>
                              <p:par>
                                <p:cTn id="15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20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0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 nodeType="afterGroup">
                            <p:stCondLst>
                              <p:cond delay="35000"/>
                            </p:stCondLst>
                            <p:childTnLst>
                              <p:par>
                                <p:cTn id="163" presetID="7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833 0.00278 L -0.91979 0.00278 L -0.91979 -0.43866 L -0.25833 -0.43866 L -0.25833 0.00278 Z " pathEditMode="relative" rAng="10800000" ptsTypes="FFFFF">
                                      <p:cBhvr>
                                        <p:cTn id="164" dur="30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73" y="-220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 nodeType="afterGroup">
                            <p:stCondLst>
                              <p:cond delay="41000"/>
                            </p:stCondLst>
                            <p:childTnLst>
                              <p:par>
                                <p:cTn id="166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7" dur="3000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3000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20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20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7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7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7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7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7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08"/>
                </p:tgtEl>
              </p:cMediaNode>
            </p:audio>
          </p:childTnLst>
        </p:cTn>
      </p:par>
    </p:tnLst>
    <p:bldLst>
      <p:bldP spid="7179" grpId="0" animBg="1"/>
      <p:bldP spid="7179" grpId="1" animBg="1"/>
      <p:bldP spid="7183" grpId="0" animBg="1"/>
      <p:bldP spid="7198" grpId="0" animBg="1"/>
      <p:bldP spid="7198" grpId="1" animBg="1"/>
      <p:bldP spid="7199" grpId="0" animBg="1"/>
      <p:bldP spid="7200" grpId="0" animBg="1"/>
      <p:bldP spid="7200" grpId="1" animBg="1"/>
      <p:bldP spid="7203" grpId="0" animBg="1"/>
      <p:bldP spid="7204" grpId="0" animBg="1"/>
      <p:bldP spid="7205" grpId="0" animBg="1"/>
      <p:bldP spid="7205" grpId="1" animBg="1"/>
      <p:bldP spid="7206" grpId="0" animBg="1"/>
      <p:bldP spid="7207" grpId="0" animBg="1"/>
      <p:bldP spid="720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15259" y="1556792"/>
            <a:ext cx="831349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 </a:t>
            </a:r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Ш</a:t>
            </a:r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уры  ромашки и маки.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0075" y="4110171"/>
            <a:ext cx="872386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</a:t>
            </a:r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аки  и ромашки  у  </a:t>
            </a:r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Ш</a:t>
            </a:r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уры.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564904"/>
            <a:ext cx="1526560" cy="1239622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5" name="Picture 2" descr="C:\Documents and Settings\Usma\Мои документы\Мои рисунки\romashki_27_smal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528934"/>
            <a:ext cx="1615868" cy="1211901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215931" y="1124744"/>
            <a:ext cx="20024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.</a:t>
            </a:r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арик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333625" y="2996952"/>
            <a:ext cx="20024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.</a:t>
            </a:r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арик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908720"/>
            <a:ext cx="1047750" cy="142875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356992"/>
            <a:ext cx="2072258" cy="1554194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899592" y="1137518"/>
            <a:ext cx="7521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ш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99592" y="3009726"/>
            <a:ext cx="8435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Ш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3491880" y="1599183"/>
            <a:ext cx="158417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3491880" y="3645024"/>
            <a:ext cx="136815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579916"/>
            <a:ext cx="1584176" cy="2376264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413978" y="3068960"/>
            <a:ext cx="831605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Ш</a:t>
            </a:r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арик  лопнул  у  </a:t>
            </a:r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Ш</a:t>
            </a:r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арика.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04345" y="3873822"/>
            <a:ext cx="77353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арика лопнул шарик.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24744"/>
            <a:ext cx="1440160" cy="168768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37307" y="1857598"/>
            <a:ext cx="25987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малы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ш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60285" y="1844824"/>
            <a:ext cx="607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3717032"/>
            <a:ext cx="25691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камы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ш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3717032"/>
            <a:ext cx="607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745" y="2734486"/>
            <a:ext cx="2232248" cy="23580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60</Words>
  <Application>Microsoft Office PowerPoint</Application>
  <PresentationFormat>Экран (4:3)</PresentationFormat>
  <Paragraphs>39</Paragraphs>
  <Slides>11</Slides>
  <Notes>8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podberi_slovo</dc:title>
  <dc:creator>oxana</dc:creator>
  <cp:lastModifiedBy>Usma</cp:lastModifiedBy>
  <cp:revision>57</cp:revision>
  <dcterms:created xsi:type="dcterms:W3CDTF">2012-07-28T13:42:26Z</dcterms:created>
  <dcterms:modified xsi:type="dcterms:W3CDTF">2014-03-16T14:34:22Z</dcterms:modified>
</cp:coreProperties>
</file>