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59" r:id="rId6"/>
    <p:sldId id="260" r:id="rId7"/>
    <p:sldId id="263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7D4F894-B1E5-423E-A16C-3D68EFA43918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E6CE393-9D03-4453-BD1A-22E3A4C77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Дательный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Русский язык, 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Итог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Я узнал…</a:t>
            </a:r>
          </a:p>
          <a:p>
            <a:r>
              <a:rPr lang="ru-RU" sz="6600" b="1" dirty="0" smtClean="0"/>
              <a:t>Я научился..</a:t>
            </a:r>
          </a:p>
          <a:p>
            <a:r>
              <a:rPr lang="ru-RU" sz="6600" b="1" dirty="0" smtClean="0"/>
              <a:t>Мне понравилось…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вспомним, как нужно различать Р.п. и В.п.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786478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/>
              <a:t>Если существительное отвечает на вопрос (кого?), нужно вместо этого существительного поставить существительное  …</a:t>
            </a:r>
          </a:p>
          <a:p>
            <a:r>
              <a:rPr lang="ru-RU" sz="4000" b="1" dirty="0" smtClean="0"/>
              <a:t>Если в слове … окончание …,         то данное существительное стоит в Р.п.</a:t>
            </a:r>
          </a:p>
          <a:p>
            <a:r>
              <a:rPr lang="ru-RU" sz="4000" b="1" dirty="0" smtClean="0"/>
              <a:t>Если в слове … окончание … ,          то данное существительное стоит в В.п.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78581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Записать, определить падеж существительных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5072098"/>
          </a:xfrm>
        </p:spPr>
        <p:txBody>
          <a:bodyPr>
            <a:normAutofit lnSpcReduction="10000"/>
          </a:bodyPr>
          <a:lstStyle/>
          <a:p>
            <a:r>
              <a:rPr lang="ru-RU" sz="6000" b="1" dirty="0" smtClean="0"/>
              <a:t>Любить брата</a:t>
            </a:r>
          </a:p>
          <a:p>
            <a:r>
              <a:rPr lang="ru-RU" sz="6000" b="1" dirty="0" smtClean="0"/>
              <a:t>Остаться без товарища</a:t>
            </a:r>
          </a:p>
          <a:p>
            <a:r>
              <a:rPr lang="ru-RU" sz="6000" b="1" dirty="0" smtClean="0"/>
              <a:t>Подарок для Влада</a:t>
            </a:r>
          </a:p>
          <a:p>
            <a:r>
              <a:rPr lang="ru-RU" sz="6000" b="1" dirty="0" smtClean="0"/>
              <a:t> Попросить друга</a:t>
            </a:r>
          </a:p>
          <a:p>
            <a:r>
              <a:rPr lang="ru-RU" sz="3600" b="1" dirty="0" smtClean="0"/>
              <a:t>Что </a:t>
            </a:r>
            <a:r>
              <a:rPr lang="ru-RU" sz="3600" b="1" dirty="0" smtClean="0"/>
              <a:t>за тема объединяет </a:t>
            </a:r>
            <a:r>
              <a:rPr lang="ru-RU" sz="3600" b="1" dirty="0" smtClean="0"/>
              <a:t>эти слова? 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48756" cy="664371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Толя часто прибегал со двора и жаловался, что ребята его обижают.</a:t>
            </a:r>
          </a:p>
          <a:p>
            <a:pPr>
              <a:buFontTx/>
              <a:buChar char="-"/>
            </a:pPr>
            <a:r>
              <a:rPr lang="ru-RU" dirty="0" smtClean="0"/>
              <a:t>Не жалуйся, - сказала однажды мать, - надо самому лучше относиться к товарищам, тогда и товарищи не будут тебя обижать!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Толя вышел на лестницу. На площадке один из его обидчиков, соседский мальчик Саша, что-то искал.</a:t>
            </a:r>
          </a:p>
          <a:p>
            <a:pPr>
              <a:buFontTx/>
              <a:buChar char="-"/>
            </a:pPr>
            <a:r>
              <a:rPr lang="ru-RU" dirty="0" smtClean="0"/>
              <a:t>Мать дала мне монетку на хлеб, а я потерял ее, - хмуро пояснил он. - Не ходи сюда, а то затопчешь!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Толя вспомнил, что сказала ему утром мама, и нерешительно предложил:</a:t>
            </a:r>
          </a:p>
          <a:p>
            <a:pPr>
              <a:buNone/>
            </a:pPr>
            <a:r>
              <a:rPr lang="ru-RU" dirty="0" smtClean="0"/>
              <a:t>- Давай поищем вместе!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Мальчики стали искать вместе. Саше посчастливилось: под лестницей в самом уголке блеснула серебряная монетка.</a:t>
            </a:r>
          </a:p>
          <a:p>
            <a:pPr>
              <a:buNone/>
            </a:pPr>
            <a:r>
              <a:rPr lang="ru-RU" dirty="0" smtClean="0"/>
              <a:t>- Вот она! - обрадовался Саша. - Испугалась нас и нашлась! Спасибо тебе. Выходи во двор. Ребята не тронут! Я сейчас, только за хлебом сбегаю!</a:t>
            </a:r>
          </a:p>
          <a:p>
            <a:pPr>
              <a:buNone/>
            </a:pPr>
            <a:r>
              <a:rPr lang="ru-RU" dirty="0" smtClean="0"/>
              <a:t>Он съехал по перилам вниз. Из темного пролета лестницы весело донеслось:</a:t>
            </a:r>
          </a:p>
          <a:p>
            <a:pPr>
              <a:buFontTx/>
              <a:buChar char="-"/>
            </a:pPr>
            <a:r>
              <a:rPr lang="ru-RU" dirty="0" err="1" smtClean="0"/>
              <a:t>Вы-хо-ди</a:t>
            </a:r>
            <a:r>
              <a:rPr lang="ru-RU" dirty="0" smtClean="0"/>
              <a:t>!..                       (В. Осеева)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Записать и объяснить значение этих слов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 добру и миру тянется мудрец,</a:t>
            </a:r>
          </a:p>
          <a:p>
            <a:r>
              <a:rPr lang="ru-RU" sz="5400" b="1" dirty="0" smtClean="0"/>
              <a:t>К войне и распрям тянется глупец.</a:t>
            </a:r>
          </a:p>
          <a:p>
            <a:pPr>
              <a:buNone/>
            </a:pPr>
            <a:endParaRPr lang="ru-RU" dirty="0"/>
          </a:p>
          <a:p>
            <a:r>
              <a:rPr lang="ru-RU" dirty="0" smtClean="0"/>
              <a:t>Распри – разногласие, ссора, конфликт</a:t>
            </a:r>
          </a:p>
          <a:p>
            <a:r>
              <a:rPr lang="ru-RU" dirty="0" smtClean="0"/>
              <a:t>Определите падеж существительных</a:t>
            </a:r>
          </a:p>
          <a:p>
            <a:r>
              <a:rPr lang="ru-RU" dirty="0" smtClean="0"/>
              <a:t>Сформулируйте тему урока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Работа в группе</a:t>
            </a:r>
            <a:r>
              <a:rPr lang="ru-RU" dirty="0" smtClean="0"/>
              <a:t>.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858312" cy="607223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Записать вопросы дательного падежа, предлоги</a:t>
            </a:r>
          </a:p>
          <a:p>
            <a:r>
              <a:rPr lang="ru-RU" sz="4000" b="1" dirty="0" smtClean="0"/>
              <a:t>Поставить данные слова в Д.п.:</a:t>
            </a:r>
          </a:p>
          <a:p>
            <a:r>
              <a:rPr lang="ru-RU" sz="4000" b="1" i="1" u="sng" dirty="0" smtClean="0"/>
              <a:t>Земля,   сестра,   печка,   речка</a:t>
            </a:r>
          </a:p>
          <a:p>
            <a:r>
              <a:rPr lang="ru-RU" sz="4000" b="1" i="1" u="sng" dirty="0" smtClean="0"/>
              <a:t>Дело,   слово,    дождь,     конь</a:t>
            </a:r>
          </a:p>
          <a:p>
            <a:r>
              <a:rPr lang="ru-RU" sz="4000" b="1" i="1" u="sng" dirty="0" smtClean="0"/>
              <a:t>Степь,   любовь,   помощь,   осень</a:t>
            </a:r>
            <a:endParaRPr lang="ru-RU" i="1" u="sng" dirty="0"/>
          </a:p>
          <a:p>
            <a:r>
              <a:rPr lang="ru-RU" sz="3600" b="1" dirty="0" smtClean="0"/>
              <a:t>Определить склонение существительных,  выделить окончание</a:t>
            </a:r>
          </a:p>
          <a:p>
            <a:r>
              <a:rPr lang="ru-RU" sz="3600" b="1" dirty="0" smtClean="0"/>
              <a:t>Сделать вывод</a:t>
            </a:r>
            <a:r>
              <a:rPr lang="ru-RU" sz="36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71504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У существительных 1-го </a:t>
            </a:r>
            <a:r>
              <a:rPr lang="ru-RU" sz="4400" b="1" dirty="0" err="1" smtClean="0"/>
              <a:t>скл</a:t>
            </a:r>
            <a:r>
              <a:rPr lang="ru-RU" sz="4400" b="1" dirty="0" smtClean="0"/>
              <a:t>. в Д.п. окончание –е</a:t>
            </a:r>
          </a:p>
          <a:p>
            <a:endParaRPr lang="ru-RU" sz="4400" b="1" dirty="0"/>
          </a:p>
          <a:p>
            <a:r>
              <a:rPr lang="ru-RU" sz="4400" b="1" dirty="0" smtClean="0"/>
              <a:t>У существительных 2-го </a:t>
            </a:r>
            <a:r>
              <a:rPr lang="ru-RU" sz="4400" b="1" dirty="0" err="1" smtClean="0"/>
              <a:t>скл</a:t>
            </a:r>
            <a:r>
              <a:rPr lang="ru-RU" sz="4400" b="1" dirty="0" smtClean="0"/>
              <a:t>. </a:t>
            </a:r>
            <a:r>
              <a:rPr lang="ru-RU" sz="4400" b="1" dirty="0"/>
              <a:t>в</a:t>
            </a:r>
            <a:r>
              <a:rPr lang="ru-RU" sz="4400" b="1" dirty="0" smtClean="0"/>
              <a:t> Д.п. окончание –у, -</a:t>
            </a:r>
            <a:r>
              <a:rPr lang="ru-RU" sz="4400" b="1" dirty="0" err="1" smtClean="0"/>
              <a:t>ю</a:t>
            </a:r>
            <a:endParaRPr lang="ru-RU" sz="4400" b="1" dirty="0" smtClean="0"/>
          </a:p>
          <a:p>
            <a:endParaRPr lang="ru-RU" sz="4400" b="1" dirty="0" smtClean="0"/>
          </a:p>
          <a:p>
            <a:r>
              <a:rPr lang="ru-RU" sz="4400" b="1" dirty="0" smtClean="0"/>
              <a:t>У существительных 3-го </a:t>
            </a:r>
            <a:r>
              <a:rPr lang="ru-RU" sz="4400" b="1" dirty="0" err="1" smtClean="0"/>
              <a:t>скл</a:t>
            </a:r>
            <a:r>
              <a:rPr lang="ru-RU" sz="4400" b="1" dirty="0" smtClean="0"/>
              <a:t>. в Д.п. окончание –и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Работа по учебнику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4800" b="1" dirty="0"/>
              <a:t>с</a:t>
            </a:r>
            <a:r>
              <a:rPr lang="ru-RU" sz="4800" b="1" dirty="0" smtClean="0"/>
              <a:t>. 114, упр. 211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Дом. </a:t>
            </a:r>
            <a:r>
              <a:rPr lang="ru-RU" sz="4400" b="1" dirty="0"/>
              <a:t>з</a:t>
            </a:r>
            <a:r>
              <a:rPr lang="ru-RU" sz="4400" b="1" dirty="0" smtClean="0"/>
              <a:t>адание – стр. 115, упр.212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</TotalTime>
  <Words>403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Дательный падеж</vt:lpstr>
      <vt:lpstr> вспомним, как нужно различать Р.п. и В.п. </vt:lpstr>
      <vt:lpstr>Записать, определить падеж существительных</vt:lpstr>
      <vt:lpstr>Слайд 4</vt:lpstr>
      <vt:lpstr>Записать и объяснить значение этих слов</vt:lpstr>
      <vt:lpstr>Работа в группе.   </vt:lpstr>
      <vt:lpstr>Вывод:</vt:lpstr>
      <vt:lpstr> Работа по учебнику</vt:lpstr>
      <vt:lpstr>Слайд 9</vt:lpstr>
      <vt:lpstr>Итог урока: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2016-11-30T06:15:55Z</dcterms:created>
  <dcterms:modified xsi:type="dcterms:W3CDTF">2017-01-03T16:17:04Z</dcterms:modified>
</cp:coreProperties>
</file>