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handoutMasterIdLst>
    <p:handoutMasterId r:id="rId14"/>
  </p:handoutMasterIdLst>
  <p:sldIdLst>
    <p:sldId id="265" r:id="rId2"/>
    <p:sldId id="266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6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7008AC-3DD3-4F02-AF68-7B95CFA339E3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6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E831DB-2594-448C-8964-B463558C18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6662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6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2CEF7-DBE5-450D-9F89-8B62C35084F0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6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A70F4E-71C6-4CEC-A754-46BBAD7D6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945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A70F4E-71C6-4CEC-A754-46BBAD7D624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06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F4DD2-25CA-4FC6-B797-295D4A2A9659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EDC6-E7E7-4BFF-8CC4-A3E9953C7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F4DD2-25CA-4FC6-B797-295D4A2A9659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EDC6-E7E7-4BFF-8CC4-A3E9953C7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F4DD2-25CA-4FC6-B797-295D4A2A9659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EDC6-E7E7-4BFF-8CC4-A3E9953C7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F4DD2-25CA-4FC6-B797-295D4A2A9659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EDC6-E7E7-4BFF-8CC4-A3E9953C7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F4DD2-25CA-4FC6-B797-295D4A2A9659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EDC6-E7E7-4BFF-8CC4-A3E9953C7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F4DD2-25CA-4FC6-B797-295D4A2A9659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EDC6-E7E7-4BFF-8CC4-A3E9953C7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F4DD2-25CA-4FC6-B797-295D4A2A9659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EDC6-E7E7-4BFF-8CC4-A3E9953C7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F4DD2-25CA-4FC6-B797-295D4A2A9659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EDC6-E7E7-4BFF-8CC4-A3E9953C7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F4DD2-25CA-4FC6-B797-295D4A2A9659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EDC6-E7E7-4BFF-8CC4-A3E9953C7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F4DD2-25CA-4FC6-B797-295D4A2A9659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EDC6-E7E7-4BFF-8CC4-A3E9953C7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F4DD2-25CA-4FC6-B797-295D4A2A9659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EDC6-E7E7-4BFF-8CC4-A3E9953C7FC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F9F4DD2-25CA-4FC6-B797-295D4A2A9659}" type="datetimeFigureOut">
              <a:rPr lang="ru-RU" smtClean="0"/>
              <a:pPr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BF3EDC6-E7E7-4BFF-8CC4-A3E9953C7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jpeg"/><Relationship Id="rId13" Type="http://schemas.openxmlformats.org/officeDocument/2006/relationships/image" Target="../media/image91.jpeg"/><Relationship Id="rId3" Type="http://schemas.openxmlformats.org/officeDocument/2006/relationships/audio" Target="../media/audio1.wav"/><Relationship Id="rId7" Type="http://schemas.openxmlformats.org/officeDocument/2006/relationships/image" Target="../media/image80.jpeg"/><Relationship Id="rId12" Type="http://schemas.openxmlformats.org/officeDocument/2006/relationships/image" Target="../media/image90.jpeg"/><Relationship Id="rId17" Type="http://schemas.openxmlformats.org/officeDocument/2006/relationships/image" Target="../media/image95.jpeg"/><Relationship Id="rId2" Type="http://schemas.openxmlformats.org/officeDocument/2006/relationships/audio" Target="../media/audio2.wav"/><Relationship Id="rId16" Type="http://schemas.openxmlformats.org/officeDocument/2006/relationships/image" Target="../media/image9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jpeg"/><Relationship Id="rId11" Type="http://schemas.openxmlformats.org/officeDocument/2006/relationships/image" Target="../media/image84.jpeg"/><Relationship Id="rId5" Type="http://schemas.openxmlformats.org/officeDocument/2006/relationships/image" Target="../media/image77.jpeg"/><Relationship Id="rId15" Type="http://schemas.openxmlformats.org/officeDocument/2006/relationships/image" Target="../media/image93.jpeg"/><Relationship Id="rId10" Type="http://schemas.openxmlformats.org/officeDocument/2006/relationships/image" Target="../media/image83.jpeg"/><Relationship Id="rId4" Type="http://schemas.openxmlformats.org/officeDocument/2006/relationships/image" Target="../media/image89.jpeg"/><Relationship Id="rId9" Type="http://schemas.openxmlformats.org/officeDocument/2006/relationships/image" Target="../media/image82.jpeg"/><Relationship Id="rId14" Type="http://schemas.openxmlformats.org/officeDocument/2006/relationships/image" Target="../media/image9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jpeg"/><Relationship Id="rId13" Type="http://schemas.openxmlformats.org/officeDocument/2006/relationships/image" Target="../media/image105.jpeg"/><Relationship Id="rId3" Type="http://schemas.openxmlformats.org/officeDocument/2006/relationships/audio" Target="../media/audio2.wav"/><Relationship Id="rId7" Type="http://schemas.openxmlformats.org/officeDocument/2006/relationships/image" Target="../media/image99.jpeg"/><Relationship Id="rId12" Type="http://schemas.openxmlformats.org/officeDocument/2006/relationships/image" Target="../media/image104.jpeg"/><Relationship Id="rId17" Type="http://schemas.openxmlformats.org/officeDocument/2006/relationships/image" Target="../media/image109.png"/><Relationship Id="rId2" Type="http://schemas.openxmlformats.org/officeDocument/2006/relationships/audio" Target="../media/audio1.wav"/><Relationship Id="rId16" Type="http://schemas.openxmlformats.org/officeDocument/2006/relationships/image" Target="../media/image10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jpeg"/><Relationship Id="rId11" Type="http://schemas.openxmlformats.org/officeDocument/2006/relationships/image" Target="../media/image103.jpeg"/><Relationship Id="rId5" Type="http://schemas.openxmlformats.org/officeDocument/2006/relationships/image" Target="../media/image97.jpeg"/><Relationship Id="rId15" Type="http://schemas.openxmlformats.org/officeDocument/2006/relationships/image" Target="../media/image107.jpeg"/><Relationship Id="rId10" Type="http://schemas.openxmlformats.org/officeDocument/2006/relationships/image" Target="../media/image102.jpeg"/><Relationship Id="rId4" Type="http://schemas.openxmlformats.org/officeDocument/2006/relationships/image" Target="../media/image96.jpeg"/><Relationship Id="rId9" Type="http://schemas.openxmlformats.org/officeDocument/2006/relationships/image" Target="../media/image101.jpeg"/><Relationship Id="rId14" Type="http://schemas.openxmlformats.org/officeDocument/2006/relationships/image" Target="../media/image10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3" Type="http://schemas.openxmlformats.org/officeDocument/2006/relationships/audio" Target="../media/audio2.wav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audio" Target="../media/audio1.wav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5" Type="http://schemas.openxmlformats.org/officeDocument/2006/relationships/image" Target="../media/image12.jpeg"/><Relationship Id="rId10" Type="http://schemas.openxmlformats.org/officeDocument/2006/relationships/image" Target="../media/image7.jpeg"/><Relationship Id="rId4" Type="http://schemas.openxmlformats.org/officeDocument/2006/relationships/image" Target="../media/image1.jpeg"/><Relationship Id="rId9" Type="http://schemas.openxmlformats.org/officeDocument/2006/relationships/image" Target="../media/image6.jpeg"/><Relationship Id="rId1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jpeg"/><Relationship Id="rId3" Type="http://schemas.openxmlformats.org/officeDocument/2006/relationships/audio" Target="../media/audio1.wav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audio" Target="../media/audio2.wav"/><Relationship Id="rId16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5" Type="http://schemas.openxmlformats.org/officeDocument/2006/relationships/image" Target="../media/image2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gif"/><Relationship Id="rId14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6.jpeg"/><Relationship Id="rId3" Type="http://schemas.openxmlformats.org/officeDocument/2006/relationships/audio" Target="../media/audio2.wav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5" Type="http://schemas.openxmlformats.org/officeDocument/2006/relationships/image" Target="../media/image3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Relationship Id="rId14" Type="http://schemas.openxmlformats.org/officeDocument/2006/relationships/image" Target="../media/image3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13" Type="http://schemas.openxmlformats.org/officeDocument/2006/relationships/image" Target="../media/image48.jpeg"/><Relationship Id="rId3" Type="http://schemas.openxmlformats.org/officeDocument/2006/relationships/audio" Target="../media/audio1.wav"/><Relationship Id="rId7" Type="http://schemas.openxmlformats.org/officeDocument/2006/relationships/image" Target="../media/image42.jpeg"/><Relationship Id="rId12" Type="http://schemas.openxmlformats.org/officeDocument/2006/relationships/image" Target="../media/image47.jpeg"/><Relationship Id="rId2" Type="http://schemas.openxmlformats.org/officeDocument/2006/relationships/audio" Target="../media/audio2.wav"/><Relationship Id="rId16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11" Type="http://schemas.openxmlformats.org/officeDocument/2006/relationships/image" Target="../media/image46.jpeg"/><Relationship Id="rId5" Type="http://schemas.openxmlformats.org/officeDocument/2006/relationships/image" Target="../media/image40.jpeg"/><Relationship Id="rId15" Type="http://schemas.openxmlformats.org/officeDocument/2006/relationships/image" Target="../media/image50.jpeg"/><Relationship Id="rId10" Type="http://schemas.openxmlformats.org/officeDocument/2006/relationships/image" Target="../media/image45.jpeg"/><Relationship Id="rId4" Type="http://schemas.openxmlformats.org/officeDocument/2006/relationships/image" Target="../media/image39.jpeg"/><Relationship Id="rId9" Type="http://schemas.openxmlformats.org/officeDocument/2006/relationships/image" Target="../media/image44.jpeg"/><Relationship Id="rId14" Type="http://schemas.openxmlformats.org/officeDocument/2006/relationships/image" Target="../media/image4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13" Type="http://schemas.openxmlformats.org/officeDocument/2006/relationships/image" Target="../media/image61.jpeg"/><Relationship Id="rId3" Type="http://schemas.openxmlformats.org/officeDocument/2006/relationships/audio" Target="../media/audio2.wav"/><Relationship Id="rId7" Type="http://schemas.openxmlformats.org/officeDocument/2006/relationships/image" Target="../media/image55.jpeg"/><Relationship Id="rId12" Type="http://schemas.openxmlformats.org/officeDocument/2006/relationships/image" Target="../media/image6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11" Type="http://schemas.openxmlformats.org/officeDocument/2006/relationships/image" Target="../media/image59.jpeg"/><Relationship Id="rId5" Type="http://schemas.openxmlformats.org/officeDocument/2006/relationships/image" Target="../media/image53.jpeg"/><Relationship Id="rId15" Type="http://schemas.openxmlformats.org/officeDocument/2006/relationships/image" Target="../media/image63.jpeg"/><Relationship Id="rId10" Type="http://schemas.openxmlformats.org/officeDocument/2006/relationships/image" Target="../media/image58.jpeg"/><Relationship Id="rId4" Type="http://schemas.openxmlformats.org/officeDocument/2006/relationships/image" Target="../media/image52.jpeg"/><Relationship Id="rId9" Type="http://schemas.openxmlformats.org/officeDocument/2006/relationships/image" Target="../media/image57.jpeg"/><Relationship Id="rId14" Type="http://schemas.openxmlformats.org/officeDocument/2006/relationships/image" Target="../media/image6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13" Type="http://schemas.openxmlformats.org/officeDocument/2006/relationships/image" Target="../media/image73.jpeg"/><Relationship Id="rId3" Type="http://schemas.openxmlformats.org/officeDocument/2006/relationships/audio" Target="../media/audio1.wav"/><Relationship Id="rId7" Type="http://schemas.openxmlformats.org/officeDocument/2006/relationships/image" Target="../media/image67.png"/><Relationship Id="rId12" Type="http://schemas.openxmlformats.org/officeDocument/2006/relationships/image" Target="../media/image7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11" Type="http://schemas.openxmlformats.org/officeDocument/2006/relationships/image" Target="../media/image71.jpeg"/><Relationship Id="rId5" Type="http://schemas.openxmlformats.org/officeDocument/2006/relationships/image" Target="../media/image65.jpeg"/><Relationship Id="rId15" Type="http://schemas.openxmlformats.org/officeDocument/2006/relationships/image" Target="../media/image75.jpeg"/><Relationship Id="rId10" Type="http://schemas.openxmlformats.org/officeDocument/2006/relationships/image" Target="../media/image70.jpeg"/><Relationship Id="rId4" Type="http://schemas.openxmlformats.org/officeDocument/2006/relationships/image" Target="../media/image64.jpeg"/><Relationship Id="rId9" Type="http://schemas.openxmlformats.org/officeDocument/2006/relationships/image" Target="../media/image69.jpeg"/><Relationship Id="rId14" Type="http://schemas.openxmlformats.org/officeDocument/2006/relationships/image" Target="../media/image7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jpeg"/><Relationship Id="rId13" Type="http://schemas.openxmlformats.org/officeDocument/2006/relationships/image" Target="../media/image85.jpeg"/><Relationship Id="rId3" Type="http://schemas.openxmlformats.org/officeDocument/2006/relationships/audio" Target="../media/audio1.wav"/><Relationship Id="rId7" Type="http://schemas.openxmlformats.org/officeDocument/2006/relationships/image" Target="../media/image79.jpeg"/><Relationship Id="rId12" Type="http://schemas.openxmlformats.org/officeDocument/2006/relationships/image" Target="../media/image84.jpeg"/><Relationship Id="rId2" Type="http://schemas.openxmlformats.org/officeDocument/2006/relationships/audio" Target="../media/audio2.wav"/><Relationship Id="rId16" Type="http://schemas.openxmlformats.org/officeDocument/2006/relationships/image" Target="../media/image8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jpeg"/><Relationship Id="rId11" Type="http://schemas.openxmlformats.org/officeDocument/2006/relationships/image" Target="../media/image83.jpeg"/><Relationship Id="rId5" Type="http://schemas.openxmlformats.org/officeDocument/2006/relationships/image" Target="../media/image77.jpeg"/><Relationship Id="rId15" Type="http://schemas.openxmlformats.org/officeDocument/2006/relationships/image" Target="../media/image87.jpeg"/><Relationship Id="rId10" Type="http://schemas.openxmlformats.org/officeDocument/2006/relationships/image" Target="../media/image82.jpeg"/><Relationship Id="rId4" Type="http://schemas.openxmlformats.org/officeDocument/2006/relationships/image" Target="../media/image76.jpeg"/><Relationship Id="rId9" Type="http://schemas.openxmlformats.org/officeDocument/2006/relationships/image" Target="../media/image81.jpeg"/><Relationship Id="rId14" Type="http://schemas.openxmlformats.org/officeDocument/2006/relationships/image" Target="../media/image8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spc="100" dirty="0" smtClean="0">
                <a:ln w="18415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Муниципальное бюджетное дошкольное образовательное учреждение «Детский сад №2 города Лениногорска» МО «ЛМР» РТ</a:t>
            </a:r>
            <a:endParaRPr lang="ru-RU" sz="1600" cap="none" spc="100" dirty="0">
              <a:ln w="18415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9390" y="1772816"/>
            <a:ext cx="835824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imes New Roman" pitchFamily="18" charset="0"/>
              </a:rPr>
              <a:t>Дидактическая игра</a:t>
            </a:r>
          </a:p>
          <a:p>
            <a:pPr algn="ctr"/>
            <a:r>
              <a:rPr lang="ru-RU" sz="4800" b="1" i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imes New Roman" pitchFamily="18" charset="0"/>
              </a:rPr>
              <a:t>«Покажи правильно»</a:t>
            </a:r>
            <a:endParaRPr lang="ru-RU" sz="4800" b="1" i="1" cap="none" spc="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8862" y="3645024"/>
            <a:ext cx="835824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imes New Roman" pitchFamily="18" charset="0"/>
              </a:rPr>
              <a:t>для детей 4-5 лет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64842" y="5229200"/>
            <a:ext cx="469497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pc="100" dirty="0" smtClean="0">
                <a:ln w="18415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cs typeface="Times New Roman" panose="02020603050405020304" pitchFamily="18" charset="0"/>
              </a:rPr>
              <a:t>Автор: Казакова Елена Юрьевна, </a:t>
            </a:r>
          </a:p>
          <a:p>
            <a:pPr algn="ctr"/>
            <a:r>
              <a:rPr lang="ru-RU" spc="100" dirty="0" smtClean="0">
                <a:ln w="18415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cs typeface="Times New Roman" panose="02020603050405020304" pitchFamily="18" charset="0"/>
              </a:rPr>
              <a:t>воспитатель высшей категории МБДОУ №2</a:t>
            </a:r>
            <a:endParaRPr lang="ru-RU" cap="none" spc="100" dirty="0">
              <a:ln w="18415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Админ\Desktop\957196_3900133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640" y="2635145"/>
            <a:ext cx="3679355" cy="4005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16632"/>
            <a:ext cx="460851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Покажи </a:t>
            </a:r>
          </a:p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овощи, чтобы положить их в корзинку</a:t>
            </a:r>
            <a:endParaRPr lang="ru-RU" sz="3600" b="1" cap="none" spc="0" dirty="0" smtClean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+mj-lt"/>
            </a:endParaRPr>
          </a:p>
        </p:txBody>
      </p:sp>
      <p:pic>
        <p:nvPicPr>
          <p:cNvPr id="6149" name="Picture 5" descr="C:\Users\Админ\Desktop\фрукты\9dab579911e8bd54a07303386703f07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6904" y="452470"/>
            <a:ext cx="1944216" cy="1429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Админ\Desktop\фрукты\Груша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6356" y="3618888"/>
            <a:ext cx="1163960" cy="162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C:\Users\Админ\Desktop\news_bananasandwich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152" y="2149993"/>
            <a:ext cx="1944216" cy="122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C:\Users\Админ\Desktop\офощи\7103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29703" y="188640"/>
            <a:ext cx="1810228" cy="172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5" name="Picture 11" descr="C:\Users\Админ\Desktop\офощи\1361270177_kapusta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41009" y="3603381"/>
            <a:ext cx="1769191" cy="1553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C:\Users\Админ\Desktop\офощи\kak_narisovat_markov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3440" y="2133753"/>
            <a:ext cx="2014151" cy="123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7" name="Picture 13" descr="C:\Users\Админ\Desktop\офощи\Как-рисовать-огурец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8955" y="5501056"/>
            <a:ext cx="1839377" cy="123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C:\Users\Админ\Desktop\офощи\7103.jpg"/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20788" y="4542039"/>
            <a:ext cx="646281" cy="615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1" descr="C:\Users\Админ\Desktop\офощи\1361270177_kapusta.jpg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81838" y="4333001"/>
            <a:ext cx="829682" cy="728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3" descr="C:\Users\Админ\Desktop\офощи\Как-рисовать-огурец.jp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6679" y="4861135"/>
            <a:ext cx="709160" cy="47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2" descr="C:\Users\Админ\Desktop\офощи\kak_narisovat_markov.jp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3869" y="4911658"/>
            <a:ext cx="766400" cy="471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Админ\Desktop\офощи\dbd477df4427.jpg"/>
          <p:cNvPicPr>
            <a:picLocks noChangeAspect="1" noChangeArrowheads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57626" y="4542039"/>
            <a:ext cx="517881" cy="465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Админ\Desktop\офощи\dbd477df4427.jpg"/>
          <p:cNvPicPr>
            <a:picLocks noChangeAspect="1" noChangeArrowheads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04248" y="5390685"/>
            <a:ext cx="1419591" cy="1372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563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6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6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6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61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61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6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61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2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дмин\Desktop\1243346306_3d_00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8121" y="3144771"/>
            <a:ext cx="4032448" cy="3016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1923" y="116632"/>
            <a:ext cx="460851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Покажи </a:t>
            </a:r>
          </a:p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мебель, чтобы поставить ее в машину</a:t>
            </a:r>
            <a:endParaRPr lang="ru-RU" sz="3600" b="1" cap="none" spc="0" dirty="0" smtClean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+mj-lt"/>
            </a:endParaRPr>
          </a:p>
        </p:txBody>
      </p:sp>
      <p:pic>
        <p:nvPicPr>
          <p:cNvPr id="8195" name="Picture 3" descr="C:\Users\Админ\Desktop\мебель\32745150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34983" y="3753945"/>
            <a:ext cx="135223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Админ\Desktop\мебель\mauri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6583" y="2060878"/>
            <a:ext cx="2438400" cy="1215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Админ\Desktop\мебель\XH_1058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81490" y="3543187"/>
            <a:ext cx="1541398" cy="176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C:\Users\Админ\Desktop\мебель\717985547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04224" y="203635"/>
            <a:ext cx="2144740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C:\Users\Админ\Desktop\Транспорт\12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7737" y="5613811"/>
            <a:ext cx="2143125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C:\Users\Админ\Desktop\одежда\bryuki-detskie.jpg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21175" y="1734811"/>
            <a:ext cx="1241025" cy="180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3" name="Picture 11" descr="C:\Users\Админ\Desktop\посуда\82063164_1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5793" y="332657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C:\Users\Админ\Desktop\мебель\XH_1058.jpg"/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8060" y="2659759"/>
            <a:ext cx="770699" cy="883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Админ\Desktop\мебель\mauri1.jp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6179" y="3166054"/>
            <a:ext cx="903206" cy="450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7" descr="C:\Users\Админ\Desktop\мебель\717985547.jpg"/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76453" y="2903691"/>
            <a:ext cx="919970" cy="555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Админ\Desktop\мебель\32745150.jpg"/>
          <p:cNvPicPr>
            <a:picLocks noChangeAspect="1" noChangeArrowheads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70890" y="3133394"/>
            <a:ext cx="332756" cy="40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\Desktop\stol9.png"/>
          <p:cNvPicPr>
            <a:picLocks noChangeAspect="1" noChangeArrowheads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24100" y="5615295"/>
            <a:ext cx="1438100" cy="1093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" descr="C:\Users\Админ\Desktop\stol9.png"/>
          <p:cNvPicPr>
            <a:picLocks noChangeAspect="1" noChangeArrowheads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08704" y="3236718"/>
            <a:ext cx="535498" cy="407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3742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82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82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820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8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81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622" y="764704"/>
            <a:ext cx="892899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Образовательная область: «Познавательное развитие».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dirty="0"/>
              <a:t>(интеграция с образовательными областями: «Речевое развитие», «Физическое развитие», «Социально-коммуникативное развитие»)</a:t>
            </a:r>
          </a:p>
          <a:p>
            <a:endParaRPr lang="ru-RU" b="1" dirty="0" smtClean="0"/>
          </a:p>
          <a:p>
            <a:pPr algn="just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Цель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: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  </a:t>
            </a:r>
            <a:r>
              <a:rPr lang="ru-RU" sz="2000" dirty="0"/>
              <a:t>Формировать первичные представления об объектах окружающего мира.</a:t>
            </a:r>
          </a:p>
          <a:p>
            <a:endParaRPr lang="ru-RU" b="1" dirty="0" smtClean="0"/>
          </a:p>
          <a:p>
            <a:pPr algn="just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Задачи.</a:t>
            </a:r>
          </a:p>
          <a:p>
            <a:pPr algn="just"/>
            <a:r>
              <a:rPr lang="ru-RU" u="sng" dirty="0" smtClean="0"/>
              <a:t>Обучающие</a:t>
            </a:r>
            <a:r>
              <a:rPr lang="ru-RU" u="sng" dirty="0"/>
              <a:t>:</a:t>
            </a:r>
            <a:r>
              <a:rPr lang="ru-RU" dirty="0"/>
              <a:t>  </a:t>
            </a:r>
            <a:r>
              <a:rPr lang="ru-RU" i="1" dirty="0"/>
              <a:t>Совершенствовать умение группировать предметы. Учить употреблять в речи существительные с обобщающим значением.</a:t>
            </a:r>
            <a:endParaRPr lang="ru-RU" dirty="0"/>
          </a:p>
          <a:p>
            <a:pPr algn="just"/>
            <a:endParaRPr lang="ru-RU" u="sng" dirty="0" smtClean="0"/>
          </a:p>
          <a:p>
            <a:pPr algn="just"/>
            <a:r>
              <a:rPr lang="ru-RU" u="sng" dirty="0" smtClean="0"/>
              <a:t>Развивающие</a:t>
            </a:r>
            <a:r>
              <a:rPr lang="ru-RU" i="1" u="sng" dirty="0"/>
              <a:t>:</a:t>
            </a:r>
            <a:r>
              <a:rPr lang="ru-RU" i="1" dirty="0"/>
              <a:t> Развивать восприятие, внимание, память, способность анализировать, выделять характерные признаки предметов, умение делать простейшие обобщения.</a:t>
            </a:r>
            <a:r>
              <a:rPr lang="ru-RU" dirty="0"/>
              <a:t> </a:t>
            </a:r>
          </a:p>
          <a:p>
            <a:pPr algn="just"/>
            <a:endParaRPr lang="ru-RU" u="sng" dirty="0" smtClean="0"/>
          </a:p>
          <a:p>
            <a:pPr algn="just"/>
            <a:r>
              <a:rPr lang="ru-RU" u="sng" dirty="0" smtClean="0"/>
              <a:t>Воспитывающие</a:t>
            </a:r>
            <a:r>
              <a:rPr lang="ru-RU" u="sng" dirty="0"/>
              <a:t>:</a:t>
            </a:r>
            <a:r>
              <a:rPr lang="ru-RU" dirty="0"/>
              <a:t> </a:t>
            </a:r>
            <a:r>
              <a:rPr lang="ru-RU" i="1" dirty="0"/>
              <a:t>Воспитывать любознательность, интерес к интерактивным играм.</a:t>
            </a:r>
            <a:endParaRPr lang="ru-RU" dirty="0"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посуда\82063164_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4490543" y="5252465"/>
            <a:ext cx="1445395" cy="1445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\Desktop\посуда\f63495e483a73a22e1c0311a3ac7aaa9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 flipH="1" flipV="1">
            <a:off x="5213241" y="1965607"/>
            <a:ext cx="1761255" cy="1359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дмин\Desktop\посуда\productimage-picture-00056913-131470_jpg_520x520_q8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7035583" y="3595954"/>
            <a:ext cx="1800200" cy="1376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дмин\Desktop\посуда\shop_items_catalog_image2969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312885" y="5316386"/>
            <a:ext cx="1800200" cy="135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Админ\Desktop\игрушки\7d7dcca953316221244ce7854395ff0e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0388" y="1916832"/>
            <a:ext cx="1445395" cy="1445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Админ\Desktop\одежда\311035_1_enl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4300" y="3578799"/>
            <a:ext cx="1779442" cy="1357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Админ\Desktop\обувь\16576414413920100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308700"/>
            <a:ext cx="1791208" cy="1350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C:\Users\Админ\Desktop\офощи\1361270177_kapusta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7941" y="308700"/>
            <a:ext cx="1785324" cy="1330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6446" y="188640"/>
            <a:ext cx="4317043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Покажи посуду, чтобы поставить ее на полку</a:t>
            </a:r>
            <a:endParaRPr lang="ru-RU" sz="3600" b="1" cap="none" spc="0" dirty="0" smtClean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+mj-lt"/>
            </a:endParaRPr>
          </a:p>
        </p:txBody>
      </p:sp>
      <p:pic>
        <p:nvPicPr>
          <p:cNvPr id="1042" name="Picture 18" descr="C:\Users\Админ\Desktop\prod196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0" y="2924944"/>
            <a:ext cx="3370837" cy="35283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Админ\Desktop\посуда\f63495e483a73a22e1c0311a3ac7aaa9.jpg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 flipH="1" flipV="1">
            <a:off x="2339750" y="5390007"/>
            <a:ext cx="720082" cy="555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C:\Users\Админ\Desktop\посуда\productimage-picture-00056913-131470_jpg_520x520_q85.jp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1169030" y="5252464"/>
            <a:ext cx="906874" cy="69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C:\Users\Админ\Desktop\посуда\82063164_1.jp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1199559" y="4122034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5" descr="C:\Users\Админ\Desktop\посуда\shop_items_catalog_image29692.jpg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2051720" y="3797997"/>
            <a:ext cx="1296144" cy="97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9272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0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0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0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0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446" y="188640"/>
            <a:ext cx="4317043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Покажи одежду, чтобы повесить ее в шкаф</a:t>
            </a:r>
            <a:endParaRPr lang="ru-RU" sz="3600" b="1" cap="none" spc="0" dirty="0" smtClean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+mj-lt"/>
            </a:endParaRPr>
          </a:p>
        </p:txBody>
      </p:sp>
      <p:pic>
        <p:nvPicPr>
          <p:cNvPr id="1026" name="Picture 2" descr="C:\Users\Админ\Desktop\одежда\136558560860_original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9430" y="3641868"/>
            <a:ext cx="1440160" cy="194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\Desktop\одежда\imgpreview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5632" y="165882"/>
            <a:ext cx="1745601" cy="158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дмин\Desktop\одежда\board-shorts-boys_(1)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4797152"/>
            <a:ext cx="1656184" cy="1553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дмин\Desktop\одежда\311035_1_enl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907759"/>
            <a:ext cx="1654314" cy="1479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Админ\Desktop\обувь\1788038342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2220" y="5429972"/>
            <a:ext cx="1433412" cy="1343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Админ\Desktop\Транспорт\alfa_159.gif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4802" y="1907759"/>
            <a:ext cx="1910351" cy="1443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Админ\Desktop\фрукты\Груша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8043" y="132282"/>
            <a:ext cx="1332829" cy="1649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Админ\Desktop\посуда\skovoroda_2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1891" y="3645024"/>
            <a:ext cx="1965712" cy="979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Админ\Desktop\20.07.1001.00-650x562-0.jpg"/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2647718"/>
            <a:ext cx="3384376" cy="404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Админ\Desktop\одежда\311035_1_enl.jp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9857" y="3790128"/>
            <a:ext cx="667654" cy="739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Админ\Desktop\одежда\imgpreview.jp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8527" y="3799025"/>
            <a:ext cx="639472" cy="579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Админ\Desktop\одежда\136558560860_original.jp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625" y="3799025"/>
            <a:ext cx="535804" cy="722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:\Users\Админ\Desktop\одежда\board-shorts-boys_(1).jpg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4967" y="4573361"/>
            <a:ext cx="477113" cy="447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025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0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10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10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10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446" y="188640"/>
            <a:ext cx="4317043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Покажи </a:t>
            </a:r>
          </a:p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обувь, чтобы поставить ее на полку</a:t>
            </a:r>
            <a:endParaRPr lang="ru-RU" sz="3600" b="1" cap="none" spc="0" dirty="0" smtClean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+mj-lt"/>
            </a:endParaRPr>
          </a:p>
        </p:txBody>
      </p:sp>
      <p:pic>
        <p:nvPicPr>
          <p:cNvPr id="2051" name="Picture 3" descr="C:\Users\Админ\Desktop\обувь\5514-915-pink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1927" y="2060848"/>
            <a:ext cx="1941774" cy="127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\Desktop\обувь\1333550845511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30942" y="5348472"/>
            <a:ext cx="1940978" cy="135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Админ\Desktop\обувь\1657641441392010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7" y="220087"/>
            <a:ext cx="1589374" cy="165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Админ\Desktop\обувь\c68f88c5fa326ac6e8ff3277ecbbcb05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994" y="2072036"/>
            <a:ext cx="1941774" cy="125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Админ\Desktop\игрушки\ma4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574147"/>
            <a:ext cx="1549533" cy="1583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Админ\Desktop\мебель\32745150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220086"/>
            <a:ext cx="1652232" cy="165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Админ\Desktop\одежда\67197741.206347668.jpe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0728" y="4869160"/>
            <a:ext cx="1835472" cy="1835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C:\Users\Админ\Desktop\Лана-2П_enl.jpg"/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2996952"/>
            <a:ext cx="3384376" cy="3497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7" descr="C:\Users\Админ\Desktop\обувь\c68f88c5fa326ac6e8ff3277ecbbcb05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3804" y="4041532"/>
            <a:ext cx="589147" cy="382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Админ\Desktop\обувь\5514-915-pink.jp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5783" y="4780126"/>
            <a:ext cx="587168" cy="38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C:\Users\Админ\Desktop\обувь\16576414413920100.jp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2888" y="5371441"/>
            <a:ext cx="520063" cy="54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C:\Users\Админ\Desktop\обувь\1333550845511.jpg"/>
          <p:cNvPicPr>
            <a:picLocks noChangeAspect="1" noChangeArrowheads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57166" y="4454137"/>
            <a:ext cx="530657" cy="37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946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20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0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0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446" y="0"/>
            <a:ext cx="450555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Покажи </a:t>
            </a:r>
          </a:p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игрушки, чтобы положить их в  коробку</a:t>
            </a:r>
            <a:endParaRPr lang="ru-RU" sz="3600" b="1" cap="none" spc="0" dirty="0" smtClean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+mj-lt"/>
            </a:endParaRPr>
          </a:p>
        </p:txBody>
      </p:sp>
      <p:pic>
        <p:nvPicPr>
          <p:cNvPr id="3074" name="Picture 2" descr="C:\Users\Админ\Desktop\игрушки\kukla-olya-2-so-zvukovyim-ustroystvom-44-sm-vesna-469021300969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447405"/>
            <a:ext cx="1440160" cy="2298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Админ\Desktop\игрушки\развивающая-пирамидка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5547" y="188640"/>
            <a:ext cx="1257427" cy="2857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Админ\Desktop\игрушки\RxNbrsD6sEkgWoWjoA8fhMwhcd7SHGlw.jpe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6260" y="1971067"/>
            <a:ext cx="1877194" cy="1877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Админ\Desktop\игрушки\7d7dcca953316221244ce7854395ff0e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259750"/>
            <a:ext cx="1715651" cy="171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Админ\Desktop\посуда\shop_items_catalog_image29692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9638" y="188640"/>
            <a:ext cx="2153816" cy="1615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Админ\Desktop\фрукты\9dab579911e8bd54a07303386703f079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8015" y="5214871"/>
            <a:ext cx="2068042" cy="1520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Админ\Desktop\обувь\2e713a61dcbb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5161" y="4029022"/>
            <a:ext cx="2153816" cy="143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Users\Админ\Desktop\одежда\110604369_photoU5304P59356T1332513061N50107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5635815"/>
            <a:ext cx="1886697" cy="109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C:\Users\Админ\Desktop\143463253.160248085.jpe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808231"/>
            <a:ext cx="2759968" cy="275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Админ\Desktop\игрушки\kukla-olya-2-so-zvukovyim-ustroystvom-44-sm-vesna-4690213009691.jp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1890" y="3305372"/>
            <a:ext cx="567680" cy="90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:\Users\Админ\Desktop\игрушки\развивающая-пирамидка.jp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0411" y="3225470"/>
            <a:ext cx="469010" cy="1065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 descr="C:\Users\Админ\Desktop\игрушки\RxNbrsD6sEkgWoWjoA8fhMwhcd7SHGlw.jpe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0930" y="3728235"/>
            <a:ext cx="654721" cy="654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C:\Users\Админ\Desktop\игрушки\7d7dcca953316221244ce7854395ff0e.jpg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072" y="3556468"/>
            <a:ext cx="744844" cy="744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802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30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0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30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30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30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2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9864" y="1909"/>
            <a:ext cx="637776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Покажи </a:t>
            </a:r>
          </a:p>
          <a:p>
            <a:pPr algn="ctr"/>
            <a:r>
              <a:rPr lang="ru-RU" sz="36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д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омашних животных, чтобы переместить их на ферму</a:t>
            </a:r>
            <a:endParaRPr lang="ru-RU" sz="3600" b="1" cap="none" spc="0" dirty="0" smtClean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+mj-lt"/>
            </a:endParaRPr>
          </a:p>
        </p:txBody>
      </p:sp>
      <p:pic>
        <p:nvPicPr>
          <p:cNvPr id="4098" name="Picture 2" descr="C:\Users\Админ\Desktop\country-wallpaper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46" y="2636912"/>
            <a:ext cx="547260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дмин\Desktop\животныые\0005-009-2.Who-created-the-first-steam-train.pn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44208" y="116632"/>
            <a:ext cx="1656184" cy="110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Админ\Desktop\животныые\0004-004-Volk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43603" y="1433328"/>
            <a:ext cx="1579367" cy="120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Админ\Desktop\животныые\744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72458" y="3284984"/>
            <a:ext cx="1851368" cy="1046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Админ\Desktop\животныые\mini_2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67205" y="2924944"/>
            <a:ext cx="1288969" cy="1001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Админ\Desktop\животныые\korova2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5244" y="1883189"/>
            <a:ext cx="1637928" cy="1182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Админ\Desktop\животныые\schleich-sheep.jpg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89553" y="4509120"/>
            <a:ext cx="1650649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Админ\Desktop\животныые\1115471_38762570.jpg"/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84168" y="4795556"/>
            <a:ext cx="973235" cy="192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C:\Users\Админ\Desktop\животныые\korova2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5085576"/>
            <a:ext cx="619461" cy="44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Админ\Desktop\животныые\744.jpg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84941" y="6093296"/>
            <a:ext cx="645927" cy="36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C:\Users\Админ\Desktop\животныые\mini_2.jpg"/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2059" y="5597394"/>
            <a:ext cx="360040" cy="279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C:\Users\Админ\Desktop\животныые\schleich-sheep.jpg"/>
          <p:cNvPicPr>
            <a:picLocks noChangeAspect="1" noChangeArrowheads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72821" y="5899919"/>
            <a:ext cx="504056" cy="417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06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0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40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41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4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4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2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4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\Desktop\Redwood_National_Park_California_US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492896"/>
            <a:ext cx="5663504" cy="4247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29864" y="1909"/>
            <a:ext cx="604202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Покажи </a:t>
            </a:r>
          </a:p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диких животных, чтобы переместить их в лес</a:t>
            </a:r>
            <a:endParaRPr lang="ru-RU" sz="3600" b="1" cap="none" spc="0" dirty="0" smtClean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+mj-lt"/>
            </a:endParaRPr>
          </a:p>
        </p:txBody>
      </p:sp>
      <p:pic>
        <p:nvPicPr>
          <p:cNvPr id="5124" name="Picture 4" descr="C:\Users\Админ\Desktop\животныые\mini_2 (1)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71006" y="185816"/>
            <a:ext cx="1546882" cy="1039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Админ\Desktop\животныые\99757578_skanirovanie0008-e1381955599598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00316" y="1484784"/>
            <a:ext cx="1424083" cy="117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Админ\Desktop\животныые\0005-009-2.Who-created-the-first-steam-train.pn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57113" y="5552814"/>
            <a:ext cx="1594584" cy="1187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Админ\Desktop\животныые\fotosbornik_ru_4216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71214" y="2861417"/>
            <a:ext cx="1519486" cy="1071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Админ\Desktop\животныые\06072009073258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30673" y="642431"/>
            <a:ext cx="1360027" cy="168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Users\Админ\Desktop\животныые\744.jpg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54405" y="4332259"/>
            <a:ext cx="1876775" cy="992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" descr="C:\Users\Админ\Desktop\животныые\fotosbornik_ru_4216.jpg"/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95936" y="5325248"/>
            <a:ext cx="360040" cy="253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C:\Users\Админ\Desktop\животныые\0005-009-2.Who-created-the-first-steam-train.png"/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5616" y="5079608"/>
            <a:ext cx="814886" cy="606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C:\Users\Админ\Desktop\животныые\99757578_skanirovanie0008-e1381955599598.jpg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06011" y="5041668"/>
            <a:ext cx="496018" cy="410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Админ\Desktop\животныые\mini_2 (1).jpg"/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16943" y="5886809"/>
            <a:ext cx="773441" cy="519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\Desktop\животныые\mini_2.jpg"/>
          <p:cNvPicPr>
            <a:picLocks noChangeAspect="1" noChangeArrowheads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2160" y="3135945"/>
            <a:ext cx="1276006" cy="947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618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5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51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10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51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9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460851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Покажи </a:t>
            </a:r>
          </a:p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фрукты, чтобы положить их в корзинку</a:t>
            </a:r>
            <a:endParaRPr lang="ru-RU" sz="3600" b="1" cap="none" spc="0" dirty="0" smtClean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+mj-lt"/>
            </a:endParaRPr>
          </a:p>
        </p:txBody>
      </p:sp>
      <p:pic>
        <p:nvPicPr>
          <p:cNvPr id="6148" name="Picture 4" descr="C:\Users\Админ\Desktop\korzin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158" y="2852936"/>
            <a:ext cx="3666195" cy="3539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Админ\Desktop\фрукты\9dab579911e8bd54a07303386703f07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6904" y="452470"/>
            <a:ext cx="1944216" cy="1429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Админ\Desktop\фрукты\img133642657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5447443"/>
            <a:ext cx="1432665" cy="129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Админ\Desktop\фрукты\Груша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6356" y="3618888"/>
            <a:ext cx="1163960" cy="162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C:\Users\Админ\Desktop\news_bananasandwich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152" y="2149993"/>
            <a:ext cx="1944216" cy="122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C:\Users\Админ\Desktop\офощи\7103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29703" y="188640"/>
            <a:ext cx="1810228" cy="172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5" name="Picture 11" descr="C:\Users\Админ\Desktop\офощи\1361270177_kapusta.jpg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41009" y="3603381"/>
            <a:ext cx="1769191" cy="1553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C:\Users\Админ\Desktop\офощи\kak_narisovat_markov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3440" y="2133753"/>
            <a:ext cx="2014151" cy="123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7" name="Picture 13" descr="C:\Users\Админ\Desktop\офощи\Как-рисовать-огурец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8955" y="5501056"/>
            <a:ext cx="1839377" cy="123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C:\Users\Админ\Desktop\фрукты\9dab579911e8bd54a07303386703f079.jp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624065"/>
            <a:ext cx="863421" cy="634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9" descr="C:\Users\Админ\Desktop\news_bananasandwich.jp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3344" y="4941499"/>
            <a:ext cx="1101824" cy="69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C:\Users\Админ\Desktop\фрукты\Груша.jp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6579" y="4466415"/>
            <a:ext cx="581980" cy="814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C:\Users\Админ\Desktop\фрукты\img1336426576.jpg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045" y="4084446"/>
            <a:ext cx="716332" cy="646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6762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6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2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6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6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61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61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61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61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Nepravilnyj_otvet_-_Bez_nazvaniya_iPla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7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917</TotalTime>
  <Words>200</Words>
  <Application>Microsoft Office PowerPoint</Application>
  <PresentationFormat>Экран (4:3)</PresentationFormat>
  <Paragraphs>34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Spring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149</cp:revision>
  <cp:lastPrinted>2016-03-27T15:45:24Z</cp:lastPrinted>
  <dcterms:created xsi:type="dcterms:W3CDTF">2016-03-21T16:30:46Z</dcterms:created>
  <dcterms:modified xsi:type="dcterms:W3CDTF">2017-01-03T14:43:22Z</dcterms:modified>
</cp:coreProperties>
</file>