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77" autoAdjust="0"/>
    <p:restoredTop sz="94660"/>
  </p:normalViewPr>
  <p:slideViewPr>
    <p:cSldViewPr>
      <p:cViewPr varScale="1">
        <p:scale>
          <a:sx n="103" d="100"/>
          <a:sy n="103" d="100"/>
        </p:scale>
        <p:origin x="-1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png"/><Relationship Id="rId9" Type="http://schemas.openxmlformats.org/officeDocument/2006/relationships/image" Target="../media/image3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736725" y="980728"/>
            <a:ext cx="7407275" cy="3456383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Презентация по лексической теме «Мебель» </a:t>
            </a:r>
            <a:br>
              <a:rPr lang="ru-RU" sz="3200" dirty="0" smtClean="0"/>
            </a:br>
            <a:r>
              <a:rPr lang="ru-RU" sz="3200" dirty="0" smtClean="0"/>
              <a:t>учителя-логопеда ГБДОУ №6 Красногвардейского района СПб группы №1 </a:t>
            </a:r>
            <a:r>
              <a:rPr lang="ru-RU" sz="3200" dirty="0" err="1" smtClean="0"/>
              <a:t>Якшис</a:t>
            </a:r>
            <a:r>
              <a:rPr lang="ru-RU" sz="3200" dirty="0" smtClean="0"/>
              <a:t> Татьяны Ивановны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344209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Один-много</a:t>
            </a:r>
            <a:endParaRPr lang="ru-RU" sz="3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8103" y="1628800"/>
            <a:ext cx="2397541" cy="18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5085184"/>
            <a:ext cx="2734177" cy="14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4221088"/>
            <a:ext cx="2880000" cy="21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97153" y="80688"/>
            <a:ext cx="2293200" cy="25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9624" y="440688"/>
            <a:ext cx="2736000" cy="18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26873" y="3861048"/>
            <a:ext cx="1800000" cy="18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94963" y="2438242"/>
            <a:ext cx="1585321" cy="14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47363" y="2590642"/>
            <a:ext cx="1585321" cy="14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6739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Назови ласково</a:t>
            </a:r>
            <a:endParaRPr lang="ru-RU" sz="3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4941168"/>
            <a:ext cx="2736850" cy="1804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8" y="5229200"/>
            <a:ext cx="1584325" cy="143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4935945"/>
            <a:ext cx="2401887" cy="1798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3356992"/>
            <a:ext cx="2730500" cy="143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9099" y="50078"/>
            <a:ext cx="2292350" cy="252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1019125"/>
            <a:ext cx="2878137" cy="2163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4328" y="404664"/>
            <a:ext cx="1440000" cy="14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81449" y="3166546"/>
            <a:ext cx="1260000" cy="18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8848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Назови части целого</a:t>
            </a:r>
            <a:endParaRPr lang="ru-RU" sz="32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1381307"/>
            <a:ext cx="3821004" cy="25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4035090"/>
            <a:ext cx="4784106" cy="25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99722" y="1124744"/>
            <a:ext cx="3177900" cy="39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6788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Скажи правильно</a:t>
            </a:r>
            <a:endParaRPr lang="ru-RU" sz="3200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Это - … .</a:t>
            </a:r>
          </a:p>
          <a:p>
            <a:r>
              <a:rPr lang="ru-RU" dirty="0" smtClean="0"/>
              <a:t>В доме нет (чего?) … .</a:t>
            </a:r>
          </a:p>
          <a:p>
            <a:r>
              <a:rPr lang="ru-RU" dirty="0" smtClean="0"/>
              <a:t>Я подошел (к чему?) … .</a:t>
            </a:r>
          </a:p>
          <a:p>
            <a:r>
              <a:rPr lang="ru-RU" dirty="0" smtClean="0"/>
              <a:t>Накрывать (что?) … </a:t>
            </a:r>
          </a:p>
          <a:p>
            <a:r>
              <a:rPr lang="ru-RU" dirty="0" smtClean="0"/>
              <a:t>Ваза стоит (на чем?) … .</a:t>
            </a:r>
          </a:p>
          <a:p>
            <a:r>
              <a:rPr lang="ru-RU" dirty="0" smtClean="0"/>
              <a:t>Кошка сидит (под чем?) … .</a:t>
            </a:r>
            <a:endParaRPr lang="ru-RU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9350" y="1196752"/>
            <a:ext cx="3893562" cy="54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08480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3200" dirty="0" smtClean="0"/>
              <a:t>Какое слово самое короткое?</a:t>
            </a:r>
            <a:endParaRPr lang="ru-RU" sz="32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10471" y="188640"/>
            <a:ext cx="1753141" cy="25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99009" y="2564904"/>
            <a:ext cx="2729289" cy="18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2999025"/>
            <a:ext cx="3145206" cy="36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4293096"/>
            <a:ext cx="3351987" cy="25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66093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Сосчитай до 5</a:t>
            </a:r>
            <a:endParaRPr lang="ru-RU" sz="32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1124744"/>
            <a:ext cx="2241993" cy="25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1944" y="4365104"/>
            <a:ext cx="1365399" cy="18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2564744"/>
            <a:ext cx="2160000" cy="21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 descr="D:\Цифры для презентаций\один н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6296" y="224744"/>
            <a:ext cx="144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D:\Цифры для презентаций\два н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74337" y="1664744"/>
            <a:ext cx="144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D:\Цифры для презентаций\три н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82583" y="2925104"/>
            <a:ext cx="1038779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D:\Цифры для презентаций\четыре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4545104"/>
            <a:ext cx="144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7" descr="D:\Цифры для презентаций\пять.pn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1972" y="5348053"/>
            <a:ext cx="144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6308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Что общего и чем отличаются?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стол</a:t>
            </a: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стул</a:t>
            </a:r>
            <a:endParaRPr lang="ru-RU" sz="3200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844824"/>
            <a:ext cx="3846508" cy="28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844824"/>
            <a:ext cx="4372300" cy="28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68694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Спасибо за внимание!</a:t>
            </a:r>
            <a:endParaRPr lang="ru-RU" sz="3200" dirty="0"/>
          </a:p>
        </p:txBody>
      </p:sp>
      <p:pic>
        <p:nvPicPr>
          <p:cNvPr id="8194" name="Picture 2" descr="D:\три медвед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1340768"/>
            <a:ext cx="6927632" cy="46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97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117</TotalTime>
  <Words>76</Words>
  <Application>Microsoft Office PowerPoint</Application>
  <PresentationFormat>Экран (4:3)</PresentationFormat>
  <Paragraphs>17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Солнцестояние</vt:lpstr>
      <vt:lpstr>Презентация по лексической теме «Мебель»  учителя-логопеда ГБДОУ №6 Красногвардейского района СПб группы №1 Якшис Татьяны Ивановны</vt:lpstr>
      <vt:lpstr>Один-много</vt:lpstr>
      <vt:lpstr>Назови ласково</vt:lpstr>
      <vt:lpstr>Назови части целого</vt:lpstr>
      <vt:lpstr>Скажи правильно</vt:lpstr>
      <vt:lpstr>Какое слово самое короткое?</vt:lpstr>
      <vt:lpstr>Сосчитай до 5</vt:lpstr>
      <vt:lpstr>Что общего и чем отличаются?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по лексической теме «Мебель»  учителя-логопеда ГБДОУ №6 Красногвардейского района СПб группы №1 Якшис Татьяны Ивановны</dc:title>
  <dc:creator>admin</dc:creator>
  <cp:lastModifiedBy>admin</cp:lastModifiedBy>
  <cp:revision>10</cp:revision>
  <dcterms:created xsi:type="dcterms:W3CDTF">2016-12-20T12:49:31Z</dcterms:created>
  <dcterms:modified xsi:type="dcterms:W3CDTF">2017-01-03T10:58:56Z</dcterms:modified>
</cp:coreProperties>
</file>