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64" r:id="rId4"/>
    <p:sldId id="265" r:id="rId5"/>
    <p:sldId id="293" r:id="rId6"/>
    <p:sldId id="288" r:id="rId7"/>
    <p:sldId id="292" r:id="rId8"/>
    <p:sldId id="289" r:id="rId9"/>
    <p:sldId id="294" r:id="rId10"/>
    <p:sldId id="273" r:id="rId11"/>
    <p:sldId id="274" r:id="rId12"/>
    <p:sldId id="277" r:id="rId13"/>
    <p:sldId id="284" r:id="rId14"/>
    <p:sldId id="290" r:id="rId15"/>
    <p:sldId id="295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12CFF-14C5-4381-A2AF-ED29D82E930D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5B779-CA7F-4B01-A87A-8ADB481C7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018.radikal.ru/1203/62/b4d26eecb3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387975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Первая мировая война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875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Награды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/>
              <a:t>26 ноября 1769 года</a:t>
            </a:r>
            <a:r>
              <a:rPr lang="en-US" dirty="0" smtClean="0"/>
              <a:t> </a:t>
            </a:r>
            <a:r>
              <a:rPr lang="ru-RU" dirty="0" smtClean="0"/>
              <a:t>был официально учрежден- Знаменитый русский военный орден Святого Георгия – боевая, исключительно почетная награда для русских офицеров. По статусу он давался только за конкретные боевые подвиги в военное время.</a:t>
            </a:r>
          </a:p>
          <a:p>
            <a:pPr eaLnBrk="1" hangingPunct="1">
              <a:lnSpc>
                <a:spcPct val="128000"/>
              </a:lnSpc>
              <a:spcBef>
                <a:spcPts val="600"/>
              </a:spcBef>
              <a:buFontTx/>
              <a:buNone/>
            </a:pPr>
            <a:r>
              <a:rPr lang="ru-RU" dirty="0" smtClean="0"/>
              <a:t>Военный орден Святого Георгия (1769; 4 степени), имел также Знак отличия (1807, с 1913 — Георгиевский крест). 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ransition advTm="1425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739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20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4343400" cy="2544762"/>
          </a:xfrm>
        </p:spPr>
        <p:txBody>
          <a:bodyPr/>
          <a:lstStyle/>
          <a:p>
            <a:pPr eaLnBrk="1" hangingPunct="1"/>
            <a:r>
              <a:rPr lang="ru-RU" sz="4000" smtClean="0"/>
              <a:t>Великий князь Николай Николаевич Младший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3048000"/>
            <a:ext cx="2667000" cy="2925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Награжден – орденом Святого Георгия второй степени</a:t>
            </a:r>
            <a:endParaRPr lang="ru-RU" b="1" smtClean="0"/>
          </a:p>
        </p:txBody>
      </p:sp>
      <p:pic>
        <p:nvPicPr>
          <p:cNvPr id="7172" name="Picture 5" descr="img3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40275" y="304800"/>
            <a:ext cx="3756025" cy="6324600"/>
          </a:xfrm>
          <a:noFill/>
        </p:spPr>
      </p:pic>
    </p:spTree>
  </p:cSld>
  <p:clrMapOvr>
    <a:masterClrMapping/>
  </p:clrMapOvr>
  <p:transition advTm="675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ЖУКОВ Георгий Константинович </a:t>
            </a:r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Во время Первой мировой войны  Жуков был призван в армию, попал на фронт в кавалерию, дослужился до звания унтер-офицера. Воевал храбро и был награжден двумя Георгиевскими крестами </a:t>
            </a:r>
          </a:p>
        </p:txBody>
      </p:sp>
      <p:pic>
        <p:nvPicPr>
          <p:cNvPr id="12292" name="Picture 6" descr="жуков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00600" y="1752600"/>
            <a:ext cx="3629025" cy="4038600"/>
          </a:xfrm>
          <a:noFill/>
        </p:spPr>
      </p:pic>
    </p:spTree>
  </p:cSld>
  <p:clrMapOvr>
    <a:masterClrMapping/>
  </p:clrMapOvr>
  <p:transition advTm="1137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&amp;Icy;&amp;scy;&amp;tcy;&amp;ocy;&amp;rcy;&amp;icy;&amp;chcy;&amp;iecy;&amp;scy;&amp;kcy;&amp;icy;&amp;iecy; &amp;fcy;&amp;ocy;&amp;tcy;&amp;ocy; (&amp;Pcy;&amp;iecy;&amp;rcy;&amp;vcy;&amp;acy;&amp;yacy; &amp;mcy;&amp;icy;&amp;rcy;&amp;ocy;&amp;vcy;&amp;acy;&amp;yacy; &amp;vcy;&amp;ocy;&amp;jcy;&amp;ncy;&amp;acy;) &quot; PazitiFF - &amp;pcy;&amp;rcy;&amp;icy;&amp;kcy;&amp;ocy;&amp;lcy;&amp;softcy;&amp;ncy;&amp;ocy;&amp;iecy; &amp;icy;&amp;ncy;&amp;fcy;&amp;ocy;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6943748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Победа!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731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ocuments\Маме\0_6c38b_ec69e87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Содержимое 3" descr="http://lubakuzmencko.narod.ru/images/bezyimyannyiy1.png"/>
          <p:cNvPicPr>
            <a:picLocks noGrp="1"/>
          </p:cNvPicPr>
          <p:nvPr>
            <p:ph idx="4294967295"/>
          </p:nvPr>
        </p:nvPicPr>
        <p:blipFill>
          <a:blip r:embed="rId3"/>
          <a:srcRect l="2" r="1071" b="1518"/>
          <a:stretch>
            <a:fillRect/>
          </a:stretch>
        </p:blipFill>
        <p:spPr>
          <a:xfrm>
            <a:off x="0" y="0"/>
            <a:ext cx="9251950" cy="6958013"/>
          </a:xfrm>
        </p:spPr>
      </p:pic>
      <p:sp>
        <p:nvSpPr>
          <p:cNvPr id="4100" name="Содержимое 2"/>
          <p:cNvSpPr txBox="1">
            <a:spLocks/>
          </p:cNvSpPr>
          <p:nvPr/>
        </p:nvSpPr>
        <p:spPr bwMode="auto">
          <a:xfrm>
            <a:off x="4556125" y="3644900"/>
            <a:ext cx="4681538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2400" b="1" i="1" dirty="0">
                <a:solidFill>
                  <a:srgbClr val="FFFF00"/>
                </a:solidFill>
                <a:latin typeface="Calibri" pitchFamily="34" charset="0"/>
              </a:rPr>
              <a:t>Они сражались беззаветно,  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2400" b="1" i="1" dirty="0">
                <a:solidFill>
                  <a:srgbClr val="FFFF00"/>
                </a:solidFill>
                <a:latin typeface="Calibri" pitchFamily="34" charset="0"/>
              </a:rPr>
              <a:t>Патрон последний берегли,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2400" b="1" i="1" dirty="0">
                <a:solidFill>
                  <a:srgbClr val="FFFF00"/>
                </a:solidFill>
                <a:latin typeface="Calibri" pitchFamily="34" charset="0"/>
              </a:rPr>
              <a:t>Их имена приносит ветром,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2400" b="1" i="1" dirty="0">
                <a:solidFill>
                  <a:srgbClr val="FFFF00"/>
                </a:solidFill>
                <a:latin typeface="Calibri" pitchFamily="34" charset="0"/>
              </a:rPr>
              <a:t>Печальным ветром той войны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4101" name="Прямоугольник 6"/>
          <p:cNvSpPr>
            <a:spLocks noChangeArrowheads="1"/>
          </p:cNvSpPr>
          <p:nvPr/>
        </p:nvSpPr>
        <p:spPr bwMode="auto">
          <a:xfrm>
            <a:off x="250825" y="131763"/>
            <a:ext cx="54006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FFFF00"/>
                </a:solidFill>
                <a:latin typeface="Calibri" pitchFamily="34" charset="0"/>
              </a:rPr>
              <a:t>Как  было много тех героев,                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ru-RU" sz="2400" b="1" i="1" dirty="0">
                <a:solidFill>
                  <a:srgbClr val="FFFF00"/>
                </a:solidFill>
                <a:latin typeface="Calibri" pitchFamily="34" charset="0"/>
              </a:rPr>
              <a:t>Чьи неизвестны имена. 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ru-RU" sz="2400" b="1" i="1" dirty="0">
                <a:solidFill>
                  <a:srgbClr val="FFFF00"/>
                </a:solidFill>
                <a:latin typeface="Calibri" pitchFamily="34" charset="0"/>
              </a:rPr>
              <a:t>Навеки их взяла с собою,              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ru-RU" sz="2400" b="1" i="1" dirty="0">
                <a:solidFill>
                  <a:srgbClr val="FFFF00"/>
                </a:solidFill>
                <a:latin typeface="Calibri" pitchFamily="34" charset="0"/>
              </a:rPr>
              <a:t>В свой край, неведомый,  война.</a:t>
            </a:r>
            <a:endParaRPr lang="ru-RU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Tm="21563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дом\Documents\Маме\0_6c38b_ec69e87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0"/>
            <a:ext cx="916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354" y="1632818"/>
            <a:ext cx="7500990" cy="474851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Никто не забыт </a:t>
            </a:r>
            <a:b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b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ничто не забыто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628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285728"/>
            <a:ext cx="9286907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25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nevsepic.com.ua/uploads/posts/2012-04/1335686595-214431-cnp_marne_firing_line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71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copypast.ru/foto5/1401/war_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571480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Первая мировая война называлась –окопная </a:t>
            </a:r>
            <a:endParaRPr lang="ru-RU" dirty="0"/>
          </a:p>
        </p:txBody>
      </p:sp>
    </p:spTree>
  </p:cSld>
  <p:clrMapOvr>
    <a:masterClrMapping/>
  </p:clrMapOvr>
  <p:transition advTm="982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warhistory: 11 &amp;ncy;&amp;ocy;&amp;yacy;&amp;bcy;&amp;rcy;&amp;yacy; 1918 &amp;gcy;&amp;ocy;&amp;dcy;&amp;acy; &amp;ocy;&amp;kcy;&amp;ocy;&amp;ncy;&amp;chcy;&amp;icy;&amp;lcy;&amp;acy;&amp;scy;&amp;softcy; &amp;Pcy;&amp;iecy;&amp;rcy;&amp;vcy;&amp;acy;&amp;yacy; &amp;Mcy;&amp;icy;&amp;rcy;&amp;ocy;&amp;vcy;&amp;acy;&amp;yacy; &amp;vcy;&amp;ocy;&amp;jcy;&amp;n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29256" y="5357826"/>
            <a:ext cx="3714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Поле боя - убитые русские солдаты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403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&amp;Pcy;&amp;iecy;&amp;rcy;&amp;vcy;&amp;acy;&amp;yacy; &amp;mcy;&amp;icy;&amp;rcy;&amp;ocy;&amp;vcy;&amp;acy;&amp;yacy; &amp;vcy;&amp;ocy;&amp;jcy;&amp;ncy;&amp;acy; &amp;Tcy;&amp;acy;&amp;ncy;&amp;k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768471"/>
            <a:ext cx="407196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600" u="sng" dirty="0" smtClean="0">
                <a:solidFill>
                  <a:srgbClr val="FF0000"/>
                </a:solidFill>
              </a:rPr>
              <a:t> танки Российской армии</a:t>
            </a:r>
          </a:p>
        </p:txBody>
      </p:sp>
    </p:spTree>
  </p:cSld>
  <p:clrMapOvr>
    <a:masterClrMapping/>
  </p:clrMapOvr>
  <p:transition advTm="1145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A7V (&amp;tcy;&amp;acy;&amp;kcy;&amp;zhcy;&amp;iecy; Sturmpanzerwagen A7V, &amp;vcy; &amp;bcy;&amp;ucy;&amp;kcy;&amp;vcy;&amp;acy;&amp;lcy;&amp;softcy;&amp;ncy;&amp;ocy;&amp;mcy; &amp;pcy;&amp;iecy;&amp;rcy;&amp;iecy;&amp;vcy;&amp;ocy;&amp;dcy;&amp;iecy; &amp;scy; &amp;ncy;&amp;iecy;&amp;mcy;. &amp;SHcy;&amp;tcy;&amp;ucy;&amp;rcy;&amp;mcy;&amp;ocy;&amp;vcy;&amp;acy;&amp;yacy; &amp;bcy;&amp;rcy;&amp;ocy;&amp;ncy;&amp;icy;&amp;rcy;&amp;ocy;&amp;vcy;&amp;acy;&amp;ncy;&amp;ncy;&amp;acy;&amp;yacy; &amp;mcy;&amp;acy;&amp;shcy;&amp;icy;&amp;ncy;&amp;acy; A7V) - . &amp;Tcy;&amp;rcy;&amp;ocy;&amp;lcy;&amp;lcy;&amp;softcy;&amp;fcy;&amp;iecy;&amp;j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5357826"/>
            <a:ext cx="35719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200" u="sng" dirty="0" smtClean="0">
                <a:solidFill>
                  <a:srgbClr val="FF0000"/>
                </a:solidFill>
              </a:rPr>
              <a:t>танки Немецкой армии</a:t>
            </a:r>
          </a:p>
        </p:txBody>
      </p:sp>
    </p:spTree>
  </p:cSld>
  <p:clrMapOvr>
    <a:masterClrMapping/>
  </p:clrMapOvr>
  <p:transition advTm="1087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4" name="Picture 6" descr="&amp;Mcy;&amp;ocy;&amp;bcy;&amp;icy;&amp;lcy;&amp;softcy;&amp;ncy;&amp;acy;&amp;yacy; wikiped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664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gallery.greedykidz.net/get/1014931/0027.jpg?g2_serialNumber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285728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Горы и леса , после сражений.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564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149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Первая мировая война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Великий князь Николай Николаевич Младший</vt:lpstr>
      <vt:lpstr>ЖУКОВ Георгий Константинович </vt:lpstr>
      <vt:lpstr>Победа!</vt:lpstr>
      <vt:lpstr>Слайд 15</vt:lpstr>
      <vt:lpstr>Никто не забыт  и  ничто не забыто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26</cp:revision>
  <dcterms:created xsi:type="dcterms:W3CDTF">2014-07-23T11:27:56Z</dcterms:created>
  <dcterms:modified xsi:type="dcterms:W3CDTF">2017-01-03T07:10:42Z</dcterms:modified>
</cp:coreProperties>
</file>