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59" r:id="rId5"/>
    <p:sldId id="260" r:id="rId6"/>
    <p:sldId id="261" r:id="rId7"/>
    <p:sldId id="263" r:id="rId8"/>
    <p:sldId id="26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3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3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29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95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0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0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360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06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5395-051D-4978-AE5B-4F38F7F8AD29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B2999-3C46-4721-89B5-595348868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4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ktinoya.ru/index.php?view=detail&amp;id=2023&amp;option=com_joomgallery&amp;Itemid=6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дснежники">
            <a:hlinkClick r:id="rId2" tooltip="Подснежники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8424936" cy="633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dsiter.com/content/thumbs/th41TXOcOr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" y="0"/>
            <a:ext cx="91664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9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tkonk.turbopro.ru/images/konkurs/web/baranova_polina/baranova_polina/images/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84887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14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dn.st100sp.com/pictures/034144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806489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92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otoham.ru/img/picture/Oct/12/a49981ab2923bf6c4ec9870fb44bb0d1/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" b="10298"/>
          <a:stretch/>
        </p:blipFill>
        <p:spPr bwMode="auto">
          <a:xfrm>
            <a:off x="323529" y="188640"/>
            <a:ext cx="813690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42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a.photosight.ru/d13/3722237_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908" y="877229"/>
            <a:ext cx="4752528" cy="414287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8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tvet.imgsmail.ru/download/83857533_0cdff71af7f36986bd46a8cf7218c7f0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8" y="110115"/>
            <a:ext cx="8677472" cy="648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940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bris37.ru/images/albums/8/jiVzhOA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832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ashadacha.info/wp-content/uploads/sites/12/2015/04/Darvinovy-gibri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6967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7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44.radikal.ru/0910/03/3d368f1a32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166">
            <a:off x="5480629" y="335744"/>
            <a:ext cx="3744416" cy="45034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iki.iteach.ru/images/c/c8/%D0%A2%D1%8E%D0%BB%D1%8C%D0%BF%D0%B0%D0%BD%D1%8B_%D0%95%D0%9A%D0%A2%D0%9F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9"/>
          <a:stretch/>
        </p:blipFill>
        <p:spPr bwMode="auto">
          <a:xfrm>
            <a:off x="0" y="2620011"/>
            <a:ext cx="6017342" cy="40480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hikbuket.ru/static/img/0000/0004/3352/43352304.gomjhelw0i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6" t="14340"/>
          <a:stretch/>
        </p:blipFill>
        <p:spPr bwMode="auto">
          <a:xfrm>
            <a:off x="755576" y="-9149"/>
            <a:ext cx="3831133" cy="259661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9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44.radikal.ru/0910/03/3d368f1a32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504055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klass39.ru/wp-content/uploads/2016/01/1342659588_000458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7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Серёга</dc:creator>
  <cp:lastModifiedBy>Серёга</cp:lastModifiedBy>
  <cp:revision>5</cp:revision>
  <dcterms:created xsi:type="dcterms:W3CDTF">2016-04-05T01:24:55Z</dcterms:created>
  <dcterms:modified xsi:type="dcterms:W3CDTF">2016-04-14T06:48:41Z</dcterms:modified>
</cp:coreProperties>
</file>