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91" r:id="rId3"/>
    <p:sldId id="292" r:id="rId4"/>
    <p:sldId id="263" r:id="rId5"/>
    <p:sldId id="264" r:id="rId6"/>
    <p:sldId id="261" r:id="rId7"/>
    <p:sldId id="266" r:id="rId8"/>
    <p:sldId id="294" r:id="rId9"/>
    <p:sldId id="293" r:id="rId10"/>
    <p:sldId id="295" r:id="rId11"/>
    <p:sldId id="296" r:id="rId12"/>
    <p:sldId id="297" r:id="rId13"/>
    <p:sldId id="290" r:id="rId14"/>
    <p:sldId id="262" r:id="rId15"/>
    <p:sldId id="271" r:id="rId16"/>
    <p:sldId id="265" r:id="rId17"/>
    <p:sldId id="267" r:id="rId18"/>
    <p:sldId id="279" r:id="rId19"/>
    <p:sldId id="28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78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61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59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78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sistemasolarpedia.com/wp-content/uploads/2013/10/comet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4653" y="739145"/>
            <a:ext cx="6486765" cy="510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7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vopi.ru/uploads/posts/2015-10/1445254012_3-sputnik-1-satellite-detlev-van-ravenswaa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004" y="1186095"/>
            <a:ext cx="3690248" cy="299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ensegrity-moscow.ru/photos/issledovaniya-sledov-nog-v-noskah-35507-larg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3273" y="1411487"/>
            <a:ext cx="3336101" cy="237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2fons.ru/pic/201405/1920x1200/2fons.ru-296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98611" y="1080440"/>
            <a:ext cx="3027872" cy="3036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09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t.gdefon.com/wallpapers_original/s/587682_polnaya-luna_nebo_priroda_peyzaj_odinokoe-derevo_k_7008x4672_%28www.GdeFon.ru%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9204" y="793717"/>
            <a:ext cx="8433702" cy="562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17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59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45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690" y="283335"/>
            <a:ext cx="4100973" cy="2506907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7094" y="3341238"/>
            <a:ext cx="3397227" cy="326294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6703" y="1975517"/>
            <a:ext cx="3268351" cy="244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175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1539" y="536619"/>
            <a:ext cx="4638876" cy="519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84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1238" y="1968757"/>
            <a:ext cx="4454965" cy="29916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48" y="1897588"/>
            <a:ext cx="4154462" cy="306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47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787" y="2005012"/>
            <a:ext cx="7210425" cy="28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53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Учитель\Desktop\суббота\13663694676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1280" y="1238250"/>
            <a:ext cx="2286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Учитель\Desktop\суббота\13663693630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38" y="3619500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Учитель\Desktop\суббота\136636940263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4709" y="1143000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779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Учитель\Desktop\суббота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4536" y="1371973"/>
            <a:ext cx="7361464" cy="4587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099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7608" y="2798076"/>
            <a:ext cx="5280660" cy="2933700"/>
          </a:xfrm>
          <a:prstGeom prst="rect">
            <a:avLst/>
          </a:prstGeom>
        </p:spPr>
      </p:pic>
      <p:pic>
        <p:nvPicPr>
          <p:cNvPr id="1030" name="Picture 6" descr="https://im2-tub-ru.yandex.net/i?id=af0a96517d3ed5d62babaf7896d3c52d&amp;n=33&amp;h=215&amp;w=3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9950" y="622751"/>
            <a:ext cx="4423668" cy="369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ййй\Desktop\НГкосмический\pienas-7255097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6616" y="1825092"/>
            <a:ext cx="3668924" cy="2439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ййй\Desktop\НГкосмический\milky-way-galaxy-photos-i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4242" y="1147312"/>
            <a:ext cx="7620000" cy="548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24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7290" y="984646"/>
            <a:ext cx="4289879" cy="42898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6272" y="774453"/>
            <a:ext cx="4710264" cy="471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16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fb.ru/misc/i/gallery/25738/61925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22" r="-1309"/>
          <a:stretch/>
        </p:blipFill>
        <p:spPr bwMode="auto">
          <a:xfrm>
            <a:off x="2671940" y="1370596"/>
            <a:ext cx="5894089" cy="396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56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http://new.stihi.ru/pics/2015/03/14/14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234" y="465126"/>
            <a:ext cx="4704570" cy="352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://medafarm.ru/sites/default/files/idea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76777" y="2350110"/>
            <a:ext cx="3364303" cy="2962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2505" y="3045125"/>
            <a:ext cx="4752030" cy="312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81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wallbox.ru/wallpapers/main/201322/e2da92814fda50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14393" y="1138687"/>
            <a:ext cx="8211426" cy="523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66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engteach48.ru/wp-content/uploads/2016/11/number-6-from-dwesterbergs-blo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9478" y="1152112"/>
            <a:ext cx="5316507" cy="389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ййй\Desktop\НГкосмический\kolc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451" y="1281328"/>
            <a:ext cx="4321836" cy="2891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http://overgraph.ru/images/783480_vozdushnyi-shar-kontur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5351" y="3100621"/>
            <a:ext cx="1906438" cy="336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51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orgoth.ru/images/2014/03/19/37tZWc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463" y="263476"/>
            <a:ext cx="4571874" cy="328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kingofwallpapers.com/stone/stone-0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7215" y="1999753"/>
            <a:ext cx="4192438" cy="273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oboik.ru/uploads/11_05_2013/view/201209/oboik.ru_2148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4305" y="3220830"/>
            <a:ext cx="4844593" cy="302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75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404</TotalTime>
  <Words>0</Words>
  <Application>Microsoft Office PowerPoint</Application>
  <PresentationFormat>Произвольный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След самолета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HP</cp:lastModifiedBy>
  <cp:revision>45</cp:revision>
  <dcterms:created xsi:type="dcterms:W3CDTF">2016-11-18T14:07:07Z</dcterms:created>
  <dcterms:modified xsi:type="dcterms:W3CDTF">2017-01-03T01:49:15Z</dcterms:modified>
</cp:coreProperties>
</file>