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0FA3B90-C7E1-4B02-B10F-7FA5D526F1AF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27BA084-30BF-4229-9FF9-FC7B4CAA55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29" y="260647"/>
            <a:ext cx="8632143" cy="633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718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79" y="332656"/>
            <a:ext cx="8550593" cy="62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81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657"/>
            <a:ext cx="770485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60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536581" cy="620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27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5645"/>
            <a:ext cx="8280920" cy="621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388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3461"/>
            <a:ext cx="7704856" cy="644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2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6652"/>
            <a:ext cx="835292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65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Zeppelin</dc:creator>
  <cp:lastModifiedBy>Zeppelin</cp:lastModifiedBy>
  <cp:revision>1</cp:revision>
  <dcterms:created xsi:type="dcterms:W3CDTF">2015-01-13T18:49:22Z</dcterms:created>
  <dcterms:modified xsi:type="dcterms:W3CDTF">2015-01-13T18:57:53Z</dcterms:modified>
</cp:coreProperties>
</file>