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6"/>
  </p:notesMasterIdLst>
  <p:sldIdLst>
    <p:sldId id="258" r:id="rId2"/>
    <p:sldId id="283" r:id="rId3"/>
    <p:sldId id="286" r:id="rId4"/>
    <p:sldId id="280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рхипова Наталья Петров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80808"/>
    <a:srgbClr val="FF3300"/>
    <a:srgbClr val="0066CC"/>
    <a:srgbClr val="46A1A8"/>
    <a:srgbClr val="99CCFF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7" autoAdjust="0"/>
  </p:normalViewPr>
  <p:slideViewPr>
    <p:cSldViewPr>
      <p:cViewPr varScale="1">
        <p:scale>
          <a:sx n="50" d="100"/>
          <a:sy n="50" d="100"/>
        </p:scale>
        <p:origin x="-11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5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907692-0BAA-452E-A26B-F80C5185368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6E898-59AF-45CD-A337-1477D5029BCC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B587-3EE6-4C00-BDBC-74EE6F32C6F2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6B69-7CB3-4BF0-8CA8-C284E896B88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4098-E774-49BB-A7FA-039B32E71F64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D3591-1768-4BD9-8B8A-91AF7F164734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FDC00-6C99-41B6-829E-C7417C6D0CC5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E9F4A-5F2D-4C4C-AACC-4F7F4B4F118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B7F72-ABF8-45A9-88EF-B00EEC969CAA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B808-1AC5-44BF-B3EC-671C38D51A53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50F6A-8516-4DD2-81B6-CD87B0F2883B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339C-638B-4876-A069-760DEAFD61EE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7667-0EDB-42F7-8241-AB33FBF41156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split orient="vert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29647\Desktop\&#1091;&#1088;&#1086;&#1082;%20&#1078;&#1091;&#1082;&#1086;&#1074;&#1089;&#1082;&#1080;&#1081;\&#1084;&#1072;&#1090;&#1077;&#1088;&#1080;&#1072;&#1083;&#1099;%20&#1082;%20&#1091;&#1088;&#1086;&#1082;&#1091;%20&#1046;&#1091;&#1082;.&#1051;&#1077;&#1089;&#1085;&#1086;&#1081;%20&#1094;&#1072;&#1088;&#1100;\6_klass_-_Shubert_Lesnoy_car__muzofon.com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9647\Desktop\&#1091;&#1088;&#1086;&#1082;%20&#1078;&#1091;&#1082;&#1086;&#1074;&#1089;&#1082;&#1080;&#1081;\&#1084;&#1072;&#1090;&#1077;&#1088;&#1080;&#1072;&#1083;&#1099;%20&#1082;%20&#1091;&#1088;&#1086;&#1082;&#1091;%20&#1046;&#1091;&#1082;.&#1051;&#1077;&#1089;&#1085;&#1086;&#1081;%20&#1094;&#1072;&#1088;&#1100;\V_Zhukovskiy_-_Lesnoy_car__iz_V_Gete__muzofon.com.mp3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139952" y="3933056"/>
            <a:ext cx="4752528" cy="2094676"/>
          </a:xfrm>
        </p:spPr>
        <p:txBody>
          <a:bodyPr>
            <a:normAutofit fontScale="90000"/>
          </a:bodyPr>
          <a:lstStyle/>
          <a:p>
            <a:pPr algn="l">
              <a:tabLst>
                <a:tab pos="266700" algn="l"/>
              </a:tabLst>
            </a:pPr>
            <a:r>
              <a:rPr lang="ru-RU" sz="2000" i="1" dirty="0">
                <a:solidFill>
                  <a:srgbClr val="080808"/>
                </a:solidFill>
              </a:rPr>
              <a:t/>
            </a:r>
            <a:br>
              <a:rPr lang="ru-RU" sz="2000" i="1" dirty="0">
                <a:solidFill>
                  <a:srgbClr val="080808"/>
                </a:solidFill>
              </a:rPr>
            </a:br>
            <a:r>
              <a:rPr lang="ru-RU" sz="2000" i="1" dirty="0" smtClean="0">
                <a:solidFill>
                  <a:srgbClr val="080808"/>
                </a:solidFill>
              </a:rPr>
              <a:t> </a:t>
            </a:r>
            <a:r>
              <a:rPr lang="ru-RU" sz="2500" b="1" i="1" dirty="0" smtClean="0">
                <a:solidFill>
                  <a:srgbClr val="080808"/>
                </a:solidFill>
              </a:rPr>
              <a:t>Его </a:t>
            </a:r>
            <a:r>
              <a:rPr lang="ru-RU" sz="2500" b="1" i="1" dirty="0">
                <a:solidFill>
                  <a:srgbClr val="080808"/>
                </a:solidFill>
              </a:rPr>
              <a:t>стихов пленительная </a:t>
            </a:r>
            <a:r>
              <a:rPr lang="ru-RU" sz="2500" b="1" i="1" dirty="0" smtClean="0">
                <a:solidFill>
                  <a:srgbClr val="080808"/>
                </a:solidFill>
              </a:rPr>
              <a:t>сладость</a:t>
            </a:r>
            <a:br>
              <a:rPr lang="ru-RU" sz="2500" b="1" i="1" dirty="0" smtClean="0">
                <a:solidFill>
                  <a:srgbClr val="080808"/>
                </a:solidFill>
              </a:rPr>
            </a:br>
            <a:r>
              <a:rPr lang="ru-RU" sz="2500" b="1" i="1" dirty="0" smtClean="0">
                <a:solidFill>
                  <a:srgbClr val="080808"/>
                </a:solidFill>
              </a:rPr>
              <a:t>Пройдет </a:t>
            </a:r>
            <a:r>
              <a:rPr lang="ru-RU" sz="2500" b="1" i="1" dirty="0">
                <a:solidFill>
                  <a:srgbClr val="080808"/>
                </a:solidFill>
              </a:rPr>
              <a:t>веков завистливую даль,</a:t>
            </a:r>
            <a:br>
              <a:rPr lang="ru-RU" sz="2500" b="1" i="1" dirty="0">
                <a:solidFill>
                  <a:srgbClr val="080808"/>
                </a:solidFill>
              </a:rPr>
            </a:br>
            <a:r>
              <a:rPr lang="ru-RU" sz="2500" i="1" dirty="0" smtClean="0">
                <a:solidFill>
                  <a:srgbClr val="080808"/>
                </a:solidFill>
              </a:rPr>
              <a:t>                                               </a:t>
            </a:r>
            <a:r>
              <a:rPr lang="ru-RU" sz="2500" b="1" i="1" dirty="0" smtClean="0">
                <a:solidFill>
                  <a:srgbClr val="080808"/>
                </a:solidFill>
              </a:rPr>
              <a:t>А.С.Пушкин</a:t>
            </a:r>
            <a:endParaRPr lang="ru-RU" sz="2500" b="1" i="1" dirty="0">
              <a:solidFill>
                <a:srgbClr val="080808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33C5A-88C3-4F44-B7F6-958C1FA647C4}" type="slidenum">
              <a:rPr lang="ru-RU" altLang="en-US"/>
              <a:pPr/>
              <a:t>1</a:t>
            </a:fld>
            <a:endParaRPr lang="ru-RU" altLang="en-US"/>
          </a:p>
        </p:txBody>
      </p:sp>
      <p:pic>
        <p:nvPicPr>
          <p:cNvPr id="34818" name="Picture 2" descr="http://uploads1.wikipaintings.org/images/orest-kiprensky/portrait-of-vasily-zhukovsky-1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623066" cy="5112568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B808-1AC5-44BF-B3EC-671C38D51A53}" type="slidenum">
              <a:rPr lang="ru-RU" altLang="en-US" smtClean="0"/>
              <a:pPr/>
              <a:t>2</a:t>
            </a:fld>
            <a:endParaRPr lang="ru-RU" alt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260648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В. Г. Белинский писал: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 “…В балладе главное не событие, а ощущение, которое оно возбуждает, дума, на которую оно наводит ...”</a:t>
            </a:r>
            <a:endParaRPr lang="ru-RU" sz="2800" dirty="0"/>
          </a:p>
        </p:txBody>
      </p:sp>
      <p:pic>
        <p:nvPicPr>
          <p:cNvPr id="41986" name="Picture 2" descr="http://s019.radikal.ru/i612/1204/ce/6e10576c0b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816424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B7F72-ABF8-45A9-88EF-B00EEC969CAA}" type="slidenum">
              <a:rPr lang="ru-RU" altLang="en-US" smtClean="0"/>
              <a:pPr/>
              <a:t>3</a:t>
            </a:fld>
            <a:endParaRPr lang="ru-RU" altLang="en-US"/>
          </a:p>
        </p:txBody>
      </p:sp>
      <p:pic>
        <p:nvPicPr>
          <p:cNvPr id="4" name="Picture 2" descr="http://lit.1september.ru/2005/05/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" name="6_klass_-_Shubert_Lesnoy_car_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6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9B808-1AC5-44BF-B3EC-671C38D51A53}" type="slidenum">
              <a:rPr lang="ru-RU" altLang="en-US" smtClean="0"/>
              <a:pPr/>
              <a:t>4</a:t>
            </a:fld>
            <a:endParaRPr lang="ru-RU" altLang="en-US"/>
          </a:p>
        </p:txBody>
      </p:sp>
      <p:pic>
        <p:nvPicPr>
          <p:cNvPr id="40962" name="Picture 2" descr="http://festival.1september.ru/articles/621656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201365"/>
            <a:ext cx="9324528" cy="7059365"/>
          </a:xfrm>
          <a:prstGeom prst="rect">
            <a:avLst/>
          </a:prstGeom>
          <a:noFill/>
        </p:spPr>
      </p:pic>
      <p:pic>
        <p:nvPicPr>
          <p:cNvPr id="5" name="V_Zhukovskiy_-_Lesnoy_car__iz_V_Gete_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2292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4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33</Words>
  <Application>Microsoft Office PowerPoint</Application>
  <PresentationFormat>Экран (4:3)</PresentationFormat>
  <Paragraphs>7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Его стихов пленительная сладость Пройдет веков завистливую даль,                                                А.С.Пушкин</vt:lpstr>
      <vt:lpstr>Слайд 2</vt:lpstr>
      <vt:lpstr>Слайд 3</vt:lpstr>
      <vt:lpstr>Слайд 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Архипова Наталья Петровна</dc:creator>
  <cp:lastModifiedBy>Рамонова</cp:lastModifiedBy>
  <cp:revision>39</cp:revision>
  <dcterms:created xsi:type="dcterms:W3CDTF">2006-10-06T09:47:27Z</dcterms:created>
  <dcterms:modified xsi:type="dcterms:W3CDTF">2016-10-24T17:45:34Z</dcterms:modified>
</cp:coreProperties>
</file>