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6" r:id="rId2"/>
    <p:sldId id="270" r:id="rId3"/>
    <p:sldId id="275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50" autoAdjust="0"/>
    <p:restoredTop sz="86482" autoAdjust="0"/>
  </p:normalViewPr>
  <p:slideViewPr>
    <p:cSldViewPr>
      <p:cViewPr>
        <p:scale>
          <a:sx n="70" d="100"/>
          <a:sy n="70" d="100"/>
        </p:scale>
        <p:origin x="-1152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44D525-2629-4C2D-AF96-6BC59BE67C7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BD4B22F-1E46-4CD4-B9C7-C601AE3FB600}">
      <dgm:prSet custT="1"/>
      <dgm:spPr/>
      <dgm:t>
        <a:bodyPr/>
        <a:lstStyle/>
        <a:p>
          <a:r>
            <a:rPr lang="ru-RU" sz="1600" smtClean="0">
              <a:latin typeface="Times New Roman" pitchFamily="18" charset="0"/>
              <a:cs typeface="Times New Roman" pitchFamily="18" charset="0"/>
            </a:rPr>
            <a:t>Я -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дома.</a:t>
          </a:r>
        </a:p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Гоша,14 лет.</a:t>
          </a:r>
        </a:p>
      </dgm:t>
    </dgm:pt>
    <dgm:pt modelId="{C5FDB933-41B5-4D3C-BFF6-280C73F38672}" type="parTrans" cxnId="{243EE7E0-9B54-4E92-85A3-A3AD3FC34F24}">
      <dgm:prSet/>
      <dgm:spPr/>
      <dgm:t>
        <a:bodyPr/>
        <a:lstStyle/>
        <a:p>
          <a:endParaRPr lang="ru-RU"/>
        </a:p>
      </dgm:t>
    </dgm:pt>
    <dgm:pt modelId="{06EDDC54-850F-4695-8B6E-2BF04EAE3BA7}" type="sibTrans" cxnId="{243EE7E0-9B54-4E92-85A3-A3AD3FC34F24}">
      <dgm:prSet/>
      <dgm:spPr/>
      <dgm:t>
        <a:bodyPr/>
        <a:lstStyle/>
        <a:p>
          <a:endParaRPr lang="ru-RU"/>
        </a:p>
      </dgm:t>
    </dgm:pt>
    <dgm:pt modelId="{8E59CE87-B3A9-423C-9C51-F6F81CA28B09}">
      <dgm:prSet custT="1"/>
      <dgm:spPr/>
      <dgm:t>
        <a:bodyPr/>
        <a:lstStyle/>
        <a:p>
          <a:pPr algn="just"/>
          <a:r>
            <a:rPr lang="ru-RU" sz="1300" dirty="0" smtClean="0">
              <a:latin typeface="Times New Roman" pitchFamily="18" charset="0"/>
              <a:cs typeface="Times New Roman" pitchFamily="18" charset="0"/>
            </a:rPr>
            <a:t>    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Через час мы оказываемся в каком-то официальном здании.  Пишем заявление, чтоб нам оформили документы. И тогда уже можно будет ехать домой. Если я что-то решила, то я никогда не поворачиваю назад в последний момент. Отношения установились хорошие. На опеку согласна. Вывожу под заявлением свою фамилию </a:t>
          </a:r>
          <a:r>
            <a:rPr lang="ru-RU" sz="13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300" dirty="0">
            <a:latin typeface="Times New Roman" pitchFamily="18" charset="0"/>
            <a:cs typeface="Times New Roman" pitchFamily="18" charset="0"/>
          </a:endParaRPr>
        </a:p>
      </dgm:t>
    </dgm:pt>
    <dgm:pt modelId="{A692F6BF-6AC3-4644-B50E-FC8C0D3DDA0B}" type="parTrans" cxnId="{80139BC1-5A1A-4328-A081-288F42241E9C}">
      <dgm:prSet/>
      <dgm:spPr/>
      <dgm:t>
        <a:bodyPr/>
        <a:lstStyle/>
        <a:p>
          <a:endParaRPr lang="ru-RU"/>
        </a:p>
      </dgm:t>
    </dgm:pt>
    <dgm:pt modelId="{F4684725-F87E-4FB2-8BBB-0963A3CF3CFB}" type="sibTrans" cxnId="{80139BC1-5A1A-4328-A081-288F42241E9C}">
      <dgm:prSet/>
      <dgm:spPr/>
      <dgm:t>
        <a:bodyPr/>
        <a:lstStyle/>
        <a:p>
          <a:endParaRPr lang="ru-RU"/>
        </a:p>
      </dgm:t>
    </dgm:pt>
    <dgm:pt modelId="{1780E8B8-C3C8-4B4D-9025-5E3F2BB0E568}">
      <dgm:prSet custT="1"/>
      <dgm:spPr/>
      <dgm:t>
        <a:bodyPr/>
        <a:lstStyle/>
        <a:p>
          <a:pPr algn="just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Мы едем домой. Я первый раз лечу на самолете. Я думала, что боюсь летать. Но в последние дни на меня столько всего навалилось, что у меня уже, кажется, не осталось сил на отчетливый страх.</a:t>
          </a:r>
          <a:endParaRPr lang="ru-RU" sz="1400" dirty="0"/>
        </a:p>
      </dgm:t>
    </dgm:pt>
    <dgm:pt modelId="{3E6C0B54-302D-4C8F-8774-B608CE5532A3}" type="parTrans" cxnId="{B45F8FD2-E39F-4CD8-BE74-7DFFC420EB3F}">
      <dgm:prSet/>
      <dgm:spPr/>
      <dgm:t>
        <a:bodyPr/>
        <a:lstStyle/>
        <a:p>
          <a:endParaRPr lang="ru-RU"/>
        </a:p>
      </dgm:t>
    </dgm:pt>
    <dgm:pt modelId="{6B14BFEF-C299-4B96-A35A-39E7D61FBDE0}" type="sibTrans" cxnId="{B45F8FD2-E39F-4CD8-BE74-7DFFC420EB3F}">
      <dgm:prSet/>
      <dgm:spPr/>
      <dgm:t>
        <a:bodyPr/>
        <a:lstStyle/>
        <a:p>
          <a:endParaRPr lang="ru-RU"/>
        </a:p>
      </dgm:t>
    </dgm:pt>
    <dgm:pt modelId="{FC7A276F-88EB-4F64-9832-46C145503B8B}">
      <dgm:prSet custT="1"/>
      <dgm:spPr/>
      <dgm:t>
        <a:bodyPr/>
        <a:lstStyle/>
        <a:p>
          <a:pPr algn="just"/>
          <a:r>
            <a:rPr lang="ru-RU" sz="1300" dirty="0" smtClean="0">
              <a:latin typeface="Times New Roman" pitchFamily="18" charset="0"/>
              <a:cs typeface="Times New Roman" pitchFamily="18" charset="0"/>
            </a:rPr>
            <a:t>  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Папа подошел к нам и обнял . Мы сели в нашу машину и поехали домой. Мама сидела со мной сзади и держала меня за руку. </a:t>
          </a:r>
          <a:r>
            <a:rPr lang="ru-RU" sz="1400" dirty="0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Дом наш был старый, двухэтажный, но его я сразу узнала. Все же дом узнать легче, чем людей. Еще мне предстояло познакомиться с братишками.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6D8AFC7-AB36-4EB2-A1C8-5A65FE909C31}" type="parTrans" cxnId="{0384728C-0B5C-4509-BE45-895DA27035D4}">
      <dgm:prSet/>
      <dgm:spPr/>
      <dgm:t>
        <a:bodyPr/>
        <a:lstStyle/>
        <a:p>
          <a:endParaRPr lang="ru-RU"/>
        </a:p>
      </dgm:t>
    </dgm:pt>
    <dgm:pt modelId="{BECF5EAE-B7A4-4B5C-AD20-84AC0DBBBCB2}" type="sibTrans" cxnId="{0384728C-0B5C-4509-BE45-895DA27035D4}">
      <dgm:prSet/>
      <dgm:spPr/>
      <dgm:t>
        <a:bodyPr/>
        <a:lstStyle/>
        <a:p>
          <a:endParaRPr lang="ru-RU"/>
        </a:p>
      </dgm:t>
    </dgm:pt>
    <dgm:pt modelId="{26D0EE57-D61B-48FF-ABE9-E1125288E871}" type="pres">
      <dgm:prSet presAssocID="{F044D525-2629-4C2D-AF96-6BC59BE67C7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DC0539D0-6515-42A8-BF2E-F926DC31C49E}" type="pres">
      <dgm:prSet presAssocID="{8E59CE87-B3A9-423C-9C51-F6F81CA28B09}" presName="composite" presStyleCnt="0"/>
      <dgm:spPr/>
    </dgm:pt>
    <dgm:pt modelId="{AF3F69D9-EB37-4D88-8CC7-BC865DDAD856}" type="pres">
      <dgm:prSet presAssocID="{8E59CE87-B3A9-423C-9C51-F6F81CA28B09}" presName="bentUpArrow1" presStyleLbl="alignImgPlace1" presStyleIdx="0" presStyleCnt="3" custLinFactNeighborX="-6897" custLinFactNeighborY="17972"/>
      <dgm:spPr/>
    </dgm:pt>
    <dgm:pt modelId="{782547F6-01BA-4FDB-AFDB-604099B51CD9}" type="pres">
      <dgm:prSet presAssocID="{8E59CE87-B3A9-423C-9C51-F6F81CA28B09}" presName="ParentText" presStyleLbl="node1" presStyleIdx="0" presStyleCnt="4" custScaleX="195489" custScaleY="184294" custLinFactNeighborX="-8919" custLinFactNeighborY="-123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4B4442-03C2-490C-B9C2-E4F88DBA51B8}" type="pres">
      <dgm:prSet presAssocID="{8E59CE87-B3A9-423C-9C51-F6F81CA28B09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98CCC8D1-A234-4CFD-8C09-67CA08A55C14}" type="pres">
      <dgm:prSet presAssocID="{F4684725-F87E-4FB2-8BBB-0963A3CF3CFB}" presName="sibTrans" presStyleCnt="0"/>
      <dgm:spPr/>
    </dgm:pt>
    <dgm:pt modelId="{54CE95C7-9D68-46E9-BBEC-061890193E9A}" type="pres">
      <dgm:prSet presAssocID="{1780E8B8-C3C8-4B4D-9025-5E3F2BB0E568}" presName="composite" presStyleCnt="0"/>
      <dgm:spPr/>
    </dgm:pt>
    <dgm:pt modelId="{B62E2F82-3C4B-4874-AED0-1CF4D54401C6}" type="pres">
      <dgm:prSet presAssocID="{1780E8B8-C3C8-4B4D-9025-5E3F2BB0E568}" presName="bentUpArrow1" presStyleLbl="alignImgPlace1" presStyleIdx="1" presStyleCnt="3" custLinFactNeighborX="-6465" custLinFactNeighborY="12405"/>
      <dgm:spPr/>
    </dgm:pt>
    <dgm:pt modelId="{E9D211CF-F698-4D1F-984F-F4E623B67DBD}" type="pres">
      <dgm:prSet presAssocID="{1780E8B8-C3C8-4B4D-9025-5E3F2BB0E568}" presName="ParentText" presStyleLbl="node1" presStyleIdx="1" presStyleCnt="4" custScaleX="192991" custScaleY="136776" custLinFactNeighborX="15420" custLinFactNeighborY="286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F5CE83-350C-4825-8806-2F9284CF46E7}" type="pres">
      <dgm:prSet presAssocID="{1780E8B8-C3C8-4B4D-9025-5E3F2BB0E568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0AB983EC-5F09-4770-B3B1-DDD777DE2407}" type="pres">
      <dgm:prSet presAssocID="{6B14BFEF-C299-4B96-A35A-39E7D61FBDE0}" presName="sibTrans" presStyleCnt="0"/>
      <dgm:spPr/>
    </dgm:pt>
    <dgm:pt modelId="{ECA18523-B5BB-4075-A852-55C730FAD4E2}" type="pres">
      <dgm:prSet presAssocID="{FC7A276F-88EB-4F64-9832-46C145503B8B}" presName="composite" presStyleCnt="0"/>
      <dgm:spPr/>
    </dgm:pt>
    <dgm:pt modelId="{FE2D4FA3-3FB1-4C1A-9E58-817BCD1B2B3C}" type="pres">
      <dgm:prSet presAssocID="{FC7A276F-88EB-4F64-9832-46C145503B8B}" presName="bentUpArrow1" presStyleLbl="alignImgPlace1" presStyleIdx="2" presStyleCnt="3" custLinFactNeighborX="-12137" custLinFactNeighborY="16807"/>
      <dgm:spPr/>
    </dgm:pt>
    <dgm:pt modelId="{D5354B5C-B70D-4422-8B27-1D00DC338BC2}" type="pres">
      <dgm:prSet presAssocID="{FC7A276F-88EB-4F64-9832-46C145503B8B}" presName="ParentText" presStyleLbl="node1" presStyleIdx="2" presStyleCnt="4" custScaleX="178847" custScaleY="150376" custLinFactNeighborX="15278" custLinFactNeighborY="76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1095B0-C965-4A52-BF3C-CDBCE7966B23}" type="pres">
      <dgm:prSet presAssocID="{FC7A276F-88EB-4F64-9832-46C145503B8B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C345D94A-0047-44A9-AB43-0389FDB4400B}" type="pres">
      <dgm:prSet presAssocID="{BECF5EAE-B7A4-4B5C-AD20-84AC0DBBBCB2}" presName="sibTrans" presStyleCnt="0"/>
      <dgm:spPr/>
    </dgm:pt>
    <dgm:pt modelId="{5E7F79F8-5B18-46A5-8556-7F668E2C3729}" type="pres">
      <dgm:prSet presAssocID="{4BD4B22F-1E46-4CD4-B9C7-C601AE3FB600}" presName="composite" presStyleCnt="0"/>
      <dgm:spPr/>
    </dgm:pt>
    <dgm:pt modelId="{7A63BC5A-542F-47EC-85F9-141C30329FC8}" type="pres">
      <dgm:prSet presAssocID="{4BD4B22F-1E46-4CD4-B9C7-C601AE3FB600}" presName="ParentText" presStyleLbl="node1" presStyleIdx="3" presStyleCnt="4" custScaleX="159870" custScaleY="110069" custLinFactNeighborX="8515" custLinFactNeighborY="269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FF30E2-E9A4-4271-AB0A-B93A2E7E9E7D}" type="presOf" srcId="{8E59CE87-B3A9-423C-9C51-F6F81CA28B09}" destId="{782547F6-01BA-4FDB-AFDB-604099B51CD9}" srcOrd="0" destOrd="0" presId="urn:microsoft.com/office/officeart/2005/8/layout/StepDownProcess"/>
    <dgm:cxn modelId="{80139BC1-5A1A-4328-A081-288F42241E9C}" srcId="{F044D525-2629-4C2D-AF96-6BC59BE67C70}" destId="{8E59CE87-B3A9-423C-9C51-F6F81CA28B09}" srcOrd="0" destOrd="0" parTransId="{A692F6BF-6AC3-4644-B50E-FC8C0D3DDA0B}" sibTransId="{F4684725-F87E-4FB2-8BBB-0963A3CF3CFB}"/>
    <dgm:cxn modelId="{243EE7E0-9B54-4E92-85A3-A3AD3FC34F24}" srcId="{F044D525-2629-4C2D-AF96-6BC59BE67C70}" destId="{4BD4B22F-1E46-4CD4-B9C7-C601AE3FB600}" srcOrd="3" destOrd="0" parTransId="{C5FDB933-41B5-4D3C-BFF6-280C73F38672}" sibTransId="{06EDDC54-850F-4695-8B6E-2BF04EAE3BA7}"/>
    <dgm:cxn modelId="{73FF0744-3E07-4B25-B09F-81F2FAEC6189}" type="presOf" srcId="{4BD4B22F-1E46-4CD4-B9C7-C601AE3FB600}" destId="{7A63BC5A-542F-47EC-85F9-141C30329FC8}" srcOrd="0" destOrd="0" presId="urn:microsoft.com/office/officeart/2005/8/layout/StepDownProcess"/>
    <dgm:cxn modelId="{B45F8FD2-E39F-4CD8-BE74-7DFFC420EB3F}" srcId="{F044D525-2629-4C2D-AF96-6BC59BE67C70}" destId="{1780E8B8-C3C8-4B4D-9025-5E3F2BB0E568}" srcOrd="1" destOrd="0" parTransId="{3E6C0B54-302D-4C8F-8774-B608CE5532A3}" sibTransId="{6B14BFEF-C299-4B96-A35A-39E7D61FBDE0}"/>
    <dgm:cxn modelId="{0384728C-0B5C-4509-BE45-895DA27035D4}" srcId="{F044D525-2629-4C2D-AF96-6BC59BE67C70}" destId="{FC7A276F-88EB-4F64-9832-46C145503B8B}" srcOrd="2" destOrd="0" parTransId="{06D8AFC7-AB36-4EB2-A1C8-5A65FE909C31}" sibTransId="{BECF5EAE-B7A4-4B5C-AD20-84AC0DBBBCB2}"/>
    <dgm:cxn modelId="{488731A9-0FEF-4FB9-B141-37ADE305574A}" type="presOf" srcId="{1780E8B8-C3C8-4B4D-9025-5E3F2BB0E568}" destId="{E9D211CF-F698-4D1F-984F-F4E623B67DBD}" srcOrd="0" destOrd="0" presId="urn:microsoft.com/office/officeart/2005/8/layout/StepDownProcess"/>
    <dgm:cxn modelId="{5DAB51AE-EBA6-4580-980A-FD210C84B263}" type="presOf" srcId="{FC7A276F-88EB-4F64-9832-46C145503B8B}" destId="{D5354B5C-B70D-4422-8B27-1D00DC338BC2}" srcOrd="0" destOrd="0" presId="urn:microsoft.com/office/officeart/2005/8/layout/StepDownProcess"/>
    <dgm:cxn modelId="{B9347887-6749-4C00-A4B3-20333A30ED52}" type="presOf" srcId="{F044D525-2629-4C2D-AF96-6BC59BE67C70}" destId="{26D0EE57-D61B-48FF-ABE9-E1125288E871}" srcOrd="0" destOrd="0" presId="urn:microsoft.com/office/officeart/2005/8/layout/StepDownProcess"/>
    <dgm:cxn modelId="{7C1112C7-9B2C-4B53-A1A8-128410C1BA67}" type="presParOf" srcId="{26D0EE57-D61B-48FF-ABE9-E1125288E871}" destId="{DC0539D0-6515-42A8-BF2E-F926DC31C49E}" srcOrd="0" destOrd="0" presId="urn:microsoft.com/office/officeart/2005/8/layout/StepDownProcess"/>
    <dgm:cxn modelId="{EC3D2C48-4619-48AF-85D8-5594A329A1EA}" type="presParOf" srcId="{DC0539D0-6515-42A8-BF2E-F926DC31C49E}" destId="{AF3F69D9-EB37-4D88-8CC7-BC865DDAD856}" srcOrd="0" destOrd="0" presId="urn:microsoft.com/office/officeart/2005/8/layout/StepDownProcess"/>
    <dgm:cxn modelId="{DEB4A87A-4D89-40F0-92A8-4B22B6B20AA5}" type="presParOf" srcId="{DC0539D0-6515-42A8-BF2E-F926DC31C49E}" destId="{782547F6-01BA-4FDB-AFDB-604099B51CD9}" srcOrd="1" destOrd="0" presId="urn:microsoft.com/office/officeart/2005/8/layout/StepDownProcess"/>
    <dgm:cxn modelId="{03811E13-3F15-4E9B-9B00-A2B6488D4BE9}" type="presParOf" srcId="{DC0539D0-6515-42A8-BF2E-F926DC31C49E}" destId="{B94B4442-03C2-490C-B9C2-E4F88DBA51B8}" srcOrd="2" destOrd="0" presId="urn:microsoft.com/office/officeart/2005/8/layout/StepDownProcess"/>
    <dgm:cxn modelId="{AE702CED-C6E5-49CD-85BE-3CA18191C3A6}" type="presParOf" srcId="{26D0EE57-D61B-48FF-ABE9-E1125288E871}" destId="{98CCC8D1-A234-4CFD-8C09-67CA08A55C14}" srcOrd="1" destOrd="0" presId="urn:microsoft.com/office/officeart/2005/8/layout/StepDownProcess"/>
    <dgm:cxn modelId="{B0FDA615-A86C-471A-808B-9523767F7FFA}" type="presParOf" srcId="{26D0EE57-D61B-48FF-ABE9-E1125288E871}" destId="{54CE95C7-9D68-46E9-BBEC-061890193E9A}" srcOrd="2" destOrd="0" presId="urn:microsoft.com/office/officeart/2005/8/layout/StepDownProcess"/>
    <dgm:cxn modelId="{ECE37773-F5F0-41B4-98B1-A3B3179DDAE9}" type="presParOf" srcId="{54CE95C7-9D68-46E9-BBEC-061890193E9A}" destId="{B62E2F82-3C4B-4874-AED0-1CF4D54401C6}" srcOrd="0" destOrd="0" presId="urn:microsoft.com/office/officeart/2005/8/layout/StepDownProcess"/>
    <dgm:cxn modelId="{F2BECCE3-598B-4A61-8939-601F9334E591}" type="presParOf" srcId="{54CE95C7-9D68-46E9-BBEC-061890193E9A}" destId="{E9D211CF-F698-4D1F-984F-F4E623B67DBD}" srcOrd="1" destOrd="0" presId="urn:microsoft.com/office/officeart/2005/8/layout/StepDownProcess"/>
    <dgm:cxn modelId="{36657CF6-95A3-4B3A-8EF2-61CCA4D30910}" type="presParOf" srcId="{54CE95C7-9D68-46E9-BBEC-061890193E9A}" destId="{18F5CE83-350C-4825-8806-2F9284CF46E7}" srcOrd="2" destOrd="0" presId="urn:microsoft.com/office/officeart/2005/8/layout/StepDownProcess"/>
    <dgm:cxn modelId="{D61B1018-794D-40BE-9771-E34DDE6E9CA2}" type="presParOf" srcId="{26D0EE57-D61B-48FF-ABE9-E1125288E871}" destId="{0AB983EC-5F09-4770-B3B1-DDD777DE2407}" srcOrd="3" destOrd="0" presId="urn:microsoft.com/office/officeart/2005/8/layout/StepDownProcess"/>
    <dgm:cxn modelId="{D39F1DB8-F350-4BB6-B8D2-2F1F313532C2}" type="presParOf" srcId="{26D0EE57-D61B-48FF-ABE9-E1125288E871}" destId="{ECA18523-B5BB-4075-A852-55C730FAD4E2}" srcOrd="4" destOrd="0" presId="urn:microsoft.com/office/officeart/2005/8/layout/StepDownProcess"/>
    <dgm:cxn modelId="{15681876-7ACD-4FE8-83D5-BEBF93D0C961}" type="presParOf" srcId="{ECA18523-B5BB-4075-A852-55C730FAD4E2}" destId="{FE2D4FA3-3FB1-4C1A-9E58-817BCD1B2B3C}" srcOrd="0" destOrd="0" presId="urn:microsoft.com/office/officeart/2005/8/layout/StepDownProcess"/>
    <dgm:cxn modelId="{7F76419E-82A6-4ECD-9F98-03C8067D1358}" type="presParOf" srcId="{ECA18523-B5BB-4075-A852-55C730FAD4E2}" destId="{D5354B5C-B70D-4422-8B27-1D00DC338BC2}" srcOrd="1" destOrd="0" presId="urn:microsoft.com/office/officeart/2005/8/layout/StepDownProcess"/>
    <dgm:cxn modelId="{C63D0A88-E5A4-4F66-B45A-704E9BC78B82}" type="presParOf" srcId="{ECA18523-B5BB-4075-A852-55C730FAD4E2}" destId="{911095B0-C965-4A52-BF3C-CDBCE7966B23}" srcOrd="2" destOrd="0" presId="urn:microsoft.com/office/officeart/2005/8/layout/StepDownProcess"/>
    <dgm:cxn modelId="{01CB9364-5BEF-4D6B-9B30-92A4090AC40C}" type="presParOf" srcId="{26D0EE57-D61B-48FF-ABE9-E1125288E871}" destId="{C345D94A-0047-44A9-AB43-0389FDB4400B}" srcOrd="5" destOrd="0" presId="urn:microsoft.com/office/officeart/2005/8/layout/StepDownProcess"/>
    <dgm:cxn modelId="{A7ED9FC4-FD19-4286-9A28-9EDFE7A25ED5}" type="presParOf" srcId="{26D0EE57-D61B-48FF-ABE9-E1125288E871}" destId="{5E7F79F8-5B18-46A5-8556-7F668E2C3729}" srcOrd="6" destOrd="0" presId="urn:microsoft.com/office/officeart/2005/8/layout/StepDownProcess"/>
    <dgm:cxn modelId="{EADCBEAA-3EAC-47ED-ACA0-7FFE66A888D3}" type="presParOf" srcId="{5E7F79F8-5B18-46A5-8556-7F668E2C3729}" destId="{7A63BC5A-542F-47EC-85F9-141C30329FC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3F69D9-EB37-4D88-8CC7-BC865DDAD856}">
      <dsp:nvSpPr>
        <dsp:cNvPr id="0" name=""/>
        <dsp:cNvSpPr/>
      </dsp:nvSpPr>
      <dsp:spPr>
        <a:xfrm rot="5400000">
          <a:off x="1297352" y="1964425"/>
          <a:ext cx="1081541" cy="123129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2547F6-01BA-4FDB-AFDB-604099B51CD9}">
      <dsp:nvSpPr>
        <dsp:cNvPr id="0" name=""/>
        <dsp:cNvSpPr/>
      </dsp:nvSpPr>
      <dsp:spPr>
        <a:xfrm>
          <a:off x="64071" y="18235"/>
          <a:ext cx="3559227" cy="2348672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Times New Roman" pitchFamily="18" charset="0"/>
              <a:cs typeface="Times New Roman" pitchFamily="18" charset="0"/>
            </a:rPr>
            <a:t>    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Через час мы оказываемся в каком-то официальном здании.  Пишем заявление, чтоб нам оформили документы. И тогда уже можно будет ехать домой. Если я что-то решила, то я никогда не поворачиваю назад в последний момент. Отношения установились хорошие. На опеку согласна. Вывожу под заявлением свою фамилию </a:t>
          </a:r>
          <a:r>
            <a:rPr lang="ru-RU" sz="13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8744" y="132908"/>
        <a:ext cx="3329881" cy="2119326"/>
      </dsp:txXfrm>
    </dsp:sp>
    <dsp:sp modelId="{B94B4442-03C2-490C-B9C2-E4F88DBA51B8}">
      <dsp:nvSpPr>
        <dsp:cNvPr id="0" name=""/>
        <dsp:cNvSpPr/>
      </dsp:nvSpPr>
      <dsp:spPr>
        <a:xfrm>
          <a:off x="2916411" y="692685"/>
          <a:ext cx="1324188" cy="1030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2E2F82-3C4B-4874-AED0-1CF4D54401C6}">
      <dsp:nvSpPr>
        <dsp:cNvPr id="0" name=""/>
        <dsp:cNvSpPr/>
      </dsp:nvSpPr>
      <dsp:spPr>
        <a:xfrm rot="5400000">
          <a:off x="3206719" y="3570145"/>
          <a:ext cx="1081541" cy="123129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D211CF-F698-4D1F-984F-F4E623B67DBD}">
      <dsp:nvSpPr>
        <dsp:cNvPr id="0" name=""/>
        <dsp:cNvSpPr/>
      </dsp:nvSpPr>
      <dsp:spPr>
        <a:xfrm>
          <a:off x="2433994" y="2039293"/>
          <a:ext cx="3513746" cy="1743095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Мы едем домой. Я первый раз лечу на самолете. Я думала, что боюсь летать. Но в последние дни на меня столько всего навалилось, что у меня уже, кажется, не осталось сил на отчетливый страх.</a:t>
          </a:r>
          <a:endParaRPr lang="ru-RU" sz="1400" kern="1200" dirty="0"/>
        </a:p>
      </dsp:txBody>
      <dsp:txXfrm>
        <a:off x="2519100" y="2124399"/>
        <a:ext cx="3343534" cy="1572883"/>
      </dsp:txXfrm>
    </dsp:sp>
    <dsp:sp modelId="{18F5CE83-350C-4825-8806-2F9284CF46E7}">
      <dsp:nvSpPr>
        <dsp:cNvPr id="0" name=""/>
        <dsp:cNvSpPr/>
      </dsp:nvSpPr>
      <dsp:spPr>
        <a:xfrm>
          <a:off x="4820459" y="2358614"/>
          <a:ext cx="1324188" cy="1030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2D4FA3-3FB1-4C1A-9E58-817BCD1B2B3C}">
      <dsp:nvSpPr>
        <dsp:cNvPr id="0" name=""/>
        <dsp:cNvSpPr/>
      </dsp:nvSpPr>
      <dsp:spPr>
        <a:xfrm rot="5400000">
          <a:off x="4934909" y="5370345"/>
          <a:ext cx="1081541" cy="123129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354B5C-B70D-4422-8B27-1D00DC338BC2}">
      <dsp:nvSpPr>
        <dsp:cNvPr id="0" name=""/>
        <dsp:cNvSpPr/>
      </dsp:nvSpPr>
      <dsp:spPr>
        <a:xfrm>
          <a:off x="4358197" y="3678435"/>
          <a:ext cx="3256229" cy="1916416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Times New Roman" pitchFamily="18" charset="0"/>
              <a:cs typeface="Times New Roman" pitchFamily="18" charset="0"/>
            </a:rPr>
            <a:t>  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Папа подошел к нам и обнял . Мы сели в нашу машину и поехали домой. Мама сидела со мной сзади и держала меня за руку. </a:t>
          </a:r>
          <a:r>
            <a:rPr lang="ru-RU" sz="1400" kern="1200" dirty="0" smtClean="0">
              <a:effectLst/>
              <a:latin typeface="Times New Roman" pitchFamily="18" charset="0"/>
              <a:ea typeface="Calibri"/>
              <a:cs typeface="Times New Roman" pitchFamily="18" charset="0"/>
            </a:rPr>
            <a:t>Дом наш был старый, двухэтажный, но его я сразу узнала. Все же дом узнать легче, чем людей. Еще мне предстояло познакомиться с братишками.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51766" y="3772004"/>
        <a:ext cx="3069091" cy="1729278"/>
      </dsp:txXfrm>
    </dsp:sp>
    <dsp:sp modelId="{911095B0-C965-4A52-BF3C-CDBCE7966B23}">
      <dsp:nvSpPr>
        <dsp:cNvPr id="0" name=""/>
        <dsp:cNvSpPr/>
      </dsp:nvSpPr>
      <dsp:spPr>
        <a:xfrm>
          <a:off x="6618488" y="4111204"/>
          <a:ext cx="1324188" cy="1030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63BC5A-542F-47EC-85F9-141C30329FC8}">
      <dsp:nvSpPr>
        <dsp:cNvPr id="0" name=""/>
        <dsp:cNvSpPr/>
      </dsp:nvSpPr>
      <dsp:spPr>
        <a:xfrm>
          <a:off x="6161853" y="5455262"/>
          <a:ext cx="2910719" cy="140273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latin typeface="Times New Roman" pitchFamily="18" charset="0"/>
              <a:cs typeface="Times New Roman" pitchFamily="18" charset="0"/>
            </a:rPr>
            <a:t>Я - 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дома.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Гоша,14 лет.</a:t>
          </a:r>
        </a:p>
      </dsp:txBody>
      <dsp:txXfrm>
        <a:off x="6230341" y="5523750"/>
        <a:ext cx="2773743" cy="12657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CE0F51E-16B7-42C5-BF22-6D3C3F589302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830ECD9-BA98-4859-B305-78254ACBF7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рисунок конверт с письмо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689111"/>
            <a:ext cx="4669197" cy="2168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Картинки по запросу рисунок конверт с письм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10" descr="Картинки по запросу рисунок конверт с письмом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12" descr="Картинки по запросу рисунок конверт с письмом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4" descr="Картинки по запросу рисунок конверт с письмом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81384"/>
            <a:ext cx="4108544" cy="2307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0757" y="2442356"/>
            <a:ext cx="4410539" cy="2219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3270" y="-28083"/>
            <a:ext cx="3310898" cy="247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15816" y="228895"/>
            <a:ext cx="3024336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    После выхода телепередачи обо мне</a:t>
            </a:r>
            <a:r>
              <a:rPr lang="ru-RU" sz="1600" b="1" dirty="0">
                <a:latin typeface="Times New Roman"/>
                <a:cs typeface="Times New Roman"/>
              </a:rPr>
              <a:t>,</a:t>
            </a:r>
            <a:r>
              <a:rPr lang="ru-RU" sz="1600" b="1" dirty="0" smtClean="0">
                <a:latin typeface="Times New Roman"/>
                <a:ea typeface="Calibri"/>
                <a:cs typeface="Times New Roman"/>
              </a:rPr>
              <a:t> со </a:t>
            </a:r>
            <a:r>
              <a:rPr lang="ru-RU" sz="1600" b="1" dirty="0">
                <a:latin typeface="Times New Roman"/>
                <a:ea typeface="Calibri"/>
                <a:cs typeface="Times New Roman"/>
              </a:rPr>
              <a:t>всей страны написали чуть ли не </a:t>
            </a:r>
            <a:r>
              <a:rPr lang="ru-RU" sz="1600" b="1" dirty="0" smtClean="0">
                <a:latin typeface="Times New Roman"/>
                <a:ea typeface="Calibri"/>
                <a:cs typeface="Times New Roman"/>
              </a:rPr>
              <a:t>40 человек. </a:t>
            </a:r>
            <a:endParaRPr lang="ru-RU" sz="1200" b="1" dirty="0">
              <a:latin typeface="Calibri"/>
              <a:ea typeface="Calibri"/>
              <a:cs typeface="Times New Roman"/>
            </a:endParaRPr>
          </a:p>
          <a:p>
            <a:pPr algn="just"/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  Со </a:t>
            </a:r>
            <a:r>
              <a:rPr lang="ru-RU" sz="1500" b="1" dirty="0">
                <a:latin typeface="Times New Roman" pitchFamily="18" charset="0"/>
                <a:cs typeface="Times New Roman" pitchFamily="18" charset="0"/>
              </a:rPr>
              <a:t>словом «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домой</a:t>
            </a:r>
            <a:r>
              <a:rPr lang="ru-RU" sz="1500" b="1" dirty="0">
                <a:latin typeface="Times New Roman" pitchFamily="18" charset="0"/>
                <a:cs typeface="Times New Roman" pitchFamily="18" charset="0"/>
              </a:rPr>
              <a:t>»  было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всего лишь 3 письма…</a:t>
            </a:r>
            <a:endParaRPr lang="ru-RU" sz="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442356"/>
            <a:ext cx="410854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5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Первое — из Санкт-Петербурга. Какая-то тетка писала, как непременно заберет в приемные дочки. Три листа занимало описание ее дачи — шесть соток, домик из трех комнат, ну и что там она сажает. Один лист был посвящен тому, как я буду работать на этой даче. Сажать картошку, собирать ягоды, пропалывать сорняки.</a:t>
            </a:r>
            <a:endParaRPr lang="ru-RU" sz="15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/>
            <a:r>
              <a:rPr lang="ru-RU" sz="15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  В письме не было ни одного ласкового слова, одни только </a:t>
            </a:r>
            <a:r>
              <a:rPr lang="ru-RU" sz="1500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сельхозработы</a:t>
            </a:r>
            <a:r>
              <a:rPr lang="ru-RU" sz="15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 </a:t>
            </a:r>
            <a:endParaRPr lang="ru-RU" sz="15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02341" y="2533436"/>
            <a:ext cx="4428955" cy="2128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Второе - из Америки! От Хелен, Майкла и их детей </a:t>
            </a:r>
            <a:r>
              <a:rPr lang="ru-RU" sz="1600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Джошуа</a:t>
            </a: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и Элис. Хелен — на самом 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деле </a:t>
            </a: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Лена из России. В письме была веселая фотография. Письмо было очень милое, 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доброе</a:t>
            </a: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 Они рассказывали, что в их доме 9 спален и у меня будет своя комната. </a:t>
            </a:r>
          </a:p>
          <a:p>
            <a:pPr lvl="0" algn="just"/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 Только я не поеду. Я боюсь. Я не умею </a:t>
            </a:r>
            <a:r>
              <a:rPr lang="ru-RU" sz="1600" dirty="0" err="1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разго-варивать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по-американски. Как </a:t>
            </a: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я буду там жить?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3" y="4689112"/>
            <a:ext cx="4669197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500" dirty="0">
                <a:solidFill>
                  <a:prstClr val="black"/>
                </a:solidFill>
                <a:latin typeface="Times New Roman"/>
                <a:ea typeface="Calibri"/>
              </a:rPr>
              <a:t>Третье письмо- из </a:t>
            </a:r>
            <a:r>
              <a:rPr lang="ru-RU" sz="1500" dirty="0" smtClean="0">
                <a:solidFill>
                  <a:prstClr val="black"/>
                </a:solidFill>
                <a:latin typeface="Times New Roman"/>
                <a:ea typeface="Calibri"/>
              </a:rPr>
              <a:t>Волгограда</a:t>
            </a:r>
            <a:r>
              <a:rPr lang="ru-RU" sz="1500" dirty="0">
                <a:solidFill>
                  <a:prstClr val="black"/>
                </a:solidFill>
                <a:latin typeface="Times New Roman"/>
                <a:ea typeface="Calibri"/>
              </a:rPr>
              <a:t>.</a:t>
            </a:r>
            <a:r>
              <a:rPr lang="ru-RU" sz="15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500" dirty="0">
                <a:solidFill>
                  <a:prstClr val="black"/>
                </a:solidFill>
                <a:latin typeface="Times New Roman"/>
                <a:ea typeface="Calibri"/>
              </a:rPr>
              <a:t>У нее было </a:t>
            </a:r>
            <a:r>
              <a:rPr lang="ru-RU" sz="1500" dirty="0" smtClean="0">
                <a:solidFill>
                  <a:prstClr val="black"/>
                </a:solidFill>
                <a:latin typeface="Times New Roman"/>
                <a:ea typeface="Calibri"/>
              </a:rPr>
              <a:t>немножко </a:t>
            </a:r>
            <a:r>
              <a:rPr lang="ru-RU" sz="1500" dirty="0">
                <a:solidFill>
                  <a:prstClr val="black"/>
                </a:solidFill>
                <a:latin typeface="Times New Roman"/>
                <a:ea typeface="Calibri"/>
              </a:rPr>
              <a:t>кукольное имя </a:t>
            </a:r>
            <a:r>
              <a:rPr lang="ru-RU" sz="1500" dirty="0" smtClean="0">
                <a:solidFill>
                  <a:prstClr val="black"/>
                </a:solidFill>
                <a:latin typeface="Times New Roman"/>
                <a:ea typeface="Calibri"/>
              </a:rPr>
              <a:t>- </a:t>
            </a:r>
            <a:r>
              <a:rPr lang="ru-RU" sz="1500" dirty="0">
                <a:solidFill>
                  <a:prstClr val="black"/>
                </a:solidFill>
                <a:latin typeface="Times New Roman"/>
                <a:ea typeface="Calibri"/>
              </a:rPr>
              <a:t>ее звали Ляля-фотограф.</a:t>
            </a:r>
            <a:r>
              <a:rPr lang="ru-RU" sz="15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Она </a:t>
            </a:r>
            <a:r>
              <a:rPr lang="ru-RU" sz="15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писала</a:t>
            </a:r>
            <a:r>
              <a:rPr lang="ru-RU" sz="15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, что </a:t>
            </a:r>
            <a:r>
              <a:rPr lang="ru-RU" sz="15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обязательно </a:t>
            </a:r>
            <a:r>
              <a:rPr lang="ru-RU" sz="15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заберет меня. Когда-нибудь. Что сейчас у них нет большой квартиры, но однажды она появится, и тогда она обязательно заберет меня к себе. Чтоб я верила и ждала. Что, может быть, это случится через год, а может быть, через два, через </a:t>
            </a:r>
            <a:r>
              <a:rPr lang="ru-RU" sz="15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три… </a:t>
            </a:r>
          </a:p>
          <a:p>
            <a:pPr lvl="0" algn="just"/>
            <a:r>
              <a:rPr lang="ru-RU" sz="15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5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    За </a:t>
            </a:r>
            <a:r>
              <a:rPr lang="ru-RU" sz="15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три года я тут</a:t>
            </a:r>
            <a:r>
              <a:rPr lang="ru-RU" sz="1500" dirty="0">
                <a:solidFill>
                  <a:prstClr val="black"/>
                </a:solidFill>
                <a:latin typeface="Times New Roman"/>
                <a:ea typeface="Calibri"/>
              </a:rPr>
              <a:t>… Я тут умру, ждать три года</a:t>
            </a: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</a:rPr>
              <a:t>. 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6164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3" y="33355"/>
            <a:ext cx="3212911" cy="3971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 descr="Картинки по запросу чистый лист  рисунок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2148" y="1556793"/>
            <a:ext cx="5898458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22148" y="1700808"/>
            <a:ext cx="5814348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5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Пришло еще одно письмо из Подмосковья. Звали её Лида.. У нее был муж Степан, двое сыновей — Антон и Матвей, голая кошка  </a:t>
            </a:r>
            <a:r>
              <a:rPr lang="ru-RU" sz="1500" b="1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Зю</a:t>
            </a:r>
            <a:r>
              <a:rPr lang="ru-RU" sz="15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, шиншилла  Варечка, две собаки —Нора и Марта. Оба работали в кукольном театре.</a:t>
            </a:r>
          </a:p>
          <a:p>
            <a:pPr lvl="0" algn="just"/>
            <a:r>
              <a:rPr lang="ru-RU" sz="15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 В письме было три особенных вещи. </a:t>
            </a:r>
          </a:p>
          <a:p>
            <a:pPr lvl="0" algn="just"/>
            <a:r>
              <a:rPr lang="ru-RU" sz="15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Во-первых, фотографии всей семьи вместе и по отдельности, включая животных.</a:t>
            </a:r>
            <a:endParaRPr lang="ru-RU" sz="1500" b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/>
            <a:r>
              <a:rPr lang="ru-RU" sz="15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 Во-вторых, там были сфотографированы все помещения дома, в котором жили.</a:t>
            </a:r>
            <a:endParaRPr lang="ru-RU" sz="1500" b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/>
            <a:r>
              <a:rPr lang="ru-RU" sz="15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В-третьих, в письме почему-то подробно рассказывалось, как в их семье появились каждое из животных. А про детей Лида ничего не писала. Просто было написано, что Антону семь лет, а Матвею три года.</a:t>
            </a:r>
            <a:endParaRPr lang="ru-RU" sz="1500" b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/>
            <a:r>
              <a:rPr lang="ru-RU" sz="15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 Было еще четвертое необыкновенное. Чего не было ни в одном письме, ни от одного человека до этого. Лида писала: «Маргарита, я хочу забрать тебя к нам. Если ты сама этого захочешь. Я собираю на тебя документы. Все будет готово через месяц. Ты должна решить, хочешь ли ты поехать в нашу семью».</a:t>
            </a:r>
            <a:endParaRPr lang="ru-RU" sz="1500" b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/>
            <a:r>
              <a:rPr lang="ru-RU" sz="15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 Среди сфотографированных комнат дома под одной была подпись: «А тут, может быть, будешь жить ты. Если захочешь»…</a:t>
            </a:r>
            <a:endParaRPr lang="ru-RU" sz="15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47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22214172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Картинки по запросу рисунок девочка с разными глазами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184" y="0"/>
            <a:ext cx="2915816" cy="35071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610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2598</TotalTime>
  <Words>439</Words>
  <Application>Microsoft Office PowerPoint</Application>
  <PresentationFormat>Экран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143</cp:revision>
  <dcterms:created xsi:type="dcterms:W3CDTF">2016-11-12T05:04:12Z</dcterms:created>
  <dcterms:modified xsi:type="dcterms:W3CDTF">2017-01-03T10:29:20Z</dcterms:modified>
</cp:coreProperties>
</file>