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696200" cy="59436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Проект педагога </a:t>
            </a:r>
            <a:r>
              <a:rPr lang="ru-RU" sz="3600" dirty="0" smtClean="0"/>
              <a:t>МБУ </a:t>
            </a:r>
            <a:r>
              <a:rPr lang="ru-RU" sz="3600" dirty="0" smtClean="0"/>
              <a:t>«Лицей 67» </a:t>
            </a:r>
            <a:br>
              <a:rPr lang="ru-RU" sz="3600" dirty="0" smtClean="0"/>
            </a:br>
            <a:r>
              <a:rPr lang="ru-RU" sz="3600" dirty="0" err="1" smtClean="0"/>
              <a:t>сп</a:t>
            </a:r>
            <a:r>
              <a:rPr lang="ru-RU" sz="3600" dirty="0" smtClean="0"/>
              <a:t> </a:t>
            </a:r>
            <a:r>
              <a:rPr lang="ru-RU" sz="3600" dirty="0" err="1" smtClean="0"/>
              <a:t>д</a:t>
            </a:r>
            <a:r>
              <a:rPr lang="ru-RU" sz="3600" dirty="0" smtClean="0"/>
              <a:t>/с </a:t>
            </a:r>
            <a:r>
              <a:rPr lang="ru-RU" sz="3600" dirty="0" smtClean="0"/>
              <a:t>«Русалочка»</a:t>
            </a:r>
            <a:br>
              <a:rPr lang="ru-RU" sz="3600" dirty="0" smtClean="0"/>
            </a:br>
            <a:r>
              <a:rPr lang="ru-RU" sz="3600" b="1" dirty="0" smtClean="0"/>
              <a:t>«Формирование мотивационных установок на ЗОЖ через активное участие родителей в воспитательно-образовательном процессе.» 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Воспитатель: </a:t>
            </a:r>
            <a:r>
              <a:rPr lang="ru-RU" sz="3600" dirty="0" smtClean="0"/>
              <a:t>Костина </a:t>
            </a:r>
            <a:r>
              <a:rPr lang="ru-RU" sz="3600" dirty="0" smtClean="0"/>
              <a:t>Н.Н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838200"/>
            <a:ext cx="6629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Объект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 сохранение и укрепление здоровья детей  дошкольного возраста.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286000"/>
            <a:ext cx="647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Предмет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 применение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 в воспитательно-образовательной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88346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изучить проблему сохранения и укрепления здоровья дошкольников посредством ЗСТ.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3429001"/>
            <a:ext cx="6781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Здоровье детей будет сохраняться и укрепляться, если будет организована работа с педагогами ДОУ, дошкольниками и их родителями по применению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76200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развития целостного понимания ценности в укреплении здоровья у детей, педагогами  ДОУ определены следующие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современные ЗСТ, и их основное содержание, принципы и направления использования в современном ДОУ.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мероприятия для детей дошкольного возраста и их родителей с применением ЗСТ.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картотеку ЗСТ для работы с дошкольниками.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электронные презентации по теме ЗС.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буклеты для педагогов ДОУ и родителей воспитанников по теме для повышения педагогической компетенции в вопросе ЗС.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средства: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о задачах и содержании проекта.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Вовлечение родителей в совместную работу над проектом, создавая радостную атмосферу  совместного с ребёнком.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предметно-развивающей среды дидактическими пособиями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духовно-богатой личности ребенка, как активного участника проекта;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Содействовать сохранению и укреплению здоровья детей посредством ЗСТ в условиях ДОУ;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у детей и их родителей сознательную установку на ведение здорового образа жизни применяя ЗСТ;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осознанную потребность в физическом и психологическом здоровье дошкольников.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родительской компетентности сохранение и укрепление здоровья дошкольников посредством ЗСТ в условиях ДОУ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Применение в работе 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педагогических технологий повысит результативность воспитательно-образовательного процесса, сформирует  у педагогов и родителей ценностные ориентации, направленные на сохранение и укрепление здоровья воспитанников.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135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                         Проект педагога МБУ «Лицей 67»  сп д/с «Русалочка» «Формирование мотивационных установок на ЗОЖ через активное участие родителей в воспитательно-образовательном процессе.»     Воспитатель: Костина Н.Н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творческой группы педагогов МБУ д/с «Русалочка» «Сохранение и укрепление здоровья дошкольников посредством здоровьесберегающих технологий»</dc:title>
  <dc:creator>Admin</dc:creator>
  <cp:lastModifiedBy>Admin</cp:lastModifiedBy>
  <cp:revision>18</cp:revision>
  <dcterms:created xsi:type="dcterms:W3CDTF">2014-11-06T20:02:31Z</dcterms:created>
  <dcterms:modified xsi:type="dcterms:W3CDTF">2016-12-20T19:12:29Z</dcterms:modified>
</cp:coreProperties>
</file>